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0"/>
  </p:sldMasterIdLst>
  <p:notesMasterIdLst>
    <p:notesMasterId r:id="rId179"/>
  </p:notesMasterIdLst>
  <p:sldIdLst>
    <p:sldId id="256" r:id="rId11"/>
    <p:sldId id="257" r:id="rId12"/>
    <p:sldId id="259" r:id="rId13"/>
    <p:sldId id="2076137136" r:id="rId14"/>
    <p:sldId id="2076137139" r:id="rId15"/>
    <p:sldId id="2076137140" r:id="rId16"/>
    <p:sldId id="258" r:id="rId17"/>
    <p:sldId id="2076137146" r:id="rId18"/>
    <p:sldId id="2076137130" r:id="rId19"/>
    <p:sldId id="2076137119" r:id="rId20"/>
    <p:sldId id="2076137117" r:id="rId21"/>
    <p:sldId id="2076137152" r:id="rId22"/>
    <p:sldId id="2076137141" r:id="rId23"/>
    <p:sldId id="2076137145" r:id="rId24"/>
    <p:sldId id="2076137148" r:id="rId25"/>
    <p:sldId id="2076137142" r:id="rId26"/>
    <p:sldId id="2076137149" r:id="rId27"/>
    <p:sldId id="2076137144" r:id="rId28"/>
    <p:sldId id="2076137143" r:id="rId29"/>
    <p:sldId id="2076137150" r:id="rId30"/>
    <p:sldId id="2076137151" r:id="rId31"/>
    <p:sldId id="2076137138" r:id="rId32"/>
    <p:sldId id="2076137153" r:id="rId33"/>
    <p:sldId id="2076137154" r:id="rId34"/>
    <p:sldId id="2076137155" r:id="rId35"/>
    <p:sldId id="2076137158" r:id="rId36"/>
    <p:sldId id="2076137159" r:id="rId37"/>
    <p:sldId id="2076137162" r:id="rId38"/>
    <p:sldId id="2076137169" r:id="rId39"/>
    <p:sldId id="2076137163" r:id="rId40"/>
    <p:sldId id="2076137160" r:id="rId41"/>
    <p:sldId id="2076137165" r:id="rId42"/>
    <p:sldId id="2076137168" r:id="rId43"/>
    <p:sldId id="2076137177" r:id="rId44"/>
    <p:sldId id="2076137164" r:id="rId45"/>
    <p:sldId id="2076137166" r:id="rId46"/>
    <p:sldId id="2076137175" r:id="rId47"/>
    <p:sldId id="2076137170" r:id="rId48"/>
    <p:sldId id="2076137171" r:id="rId49"/>
    <p:sldId id="2076137172" r:id="rId50"/>
    <p:sldId id="2076137176" r:id="rId51"/>
    <p:sldId id="2076137173" r:id="rId52"/>
    <p:sldId id="2076137179" r:id="rId53"/>
    <p:sldId id="2076137178" r:id="rId54"/>
    <p:sldId id="2076137183" r:id="rId55"/>
    <p:sldId id="2076137186" r:id="rId56"/>
    <p:sldId id="2076137198" r:id="rId57"/>
    <p:sldId id="2076137203" r:id="rId58"/>
    <p:sldId id="2076137187" r:id="rId59"/>
    <p:sldId id="2076137188" r:id="rId60"/>
    <p:sldId id="2076137199" r:id="rId61"/>
    <p:sldId id="2076137180" r:id="rId62"/>
    <p:sldId id="2076137181" r:id="rId63"/>
    <p:sldId id="2076137200" r:id="rId64"/>
    <p:sldId id="2076137204" r:id="rId65"/>
    <p:sldId id="2076137190" r:id="rId66"/>
    <p:sldId id="2076137191" r:id="rId67"/>
    <p:sldId id="2076137192" r:id="rId68"/>
    <p:sldId id="688" r:id="rId69"/>
    <p:sldId id="689" r:id="rId70"/>
    <p:sldId id="690" r:id="rId71"/>
    <p:sldId id="691" r:id="rId72"/>
    <p:sldId id="692" r:id="rId73"/>
    <p:sldId id="693" r:id="rId74"/>
    <p:sldId id="694" r:id="rId75"/>
    <p:sldId id="695" r:id="rId76"/>
    <p:sldId id="2076137193" r:id="rId77"/>
    <p:sldId id="2076137194" r:id="rId78"/>
    <p:sldId id="2076137195" r:id="rId79"/>
    <p:sldId id="2076137196" r:id="rId80"/>
    <p:sldId id="2076137182" r:id="rId81"/>
    <p:sldId id="2076137189" r:id="rId82"/>
    <p:sldId id="2076137201" r:id="rId83"/>
    <p:sldId id="2076137197" r:id="rId84"/>
    <p:sldId id="2076137205" r:id="rId85"/>
    <p:sldId id="2076137208" r:id="rId86"/>
    <p:sldId id="2076137206" r:id="rId87"/>
    <p:sldId id="2076137209" r:id="rId88"/>
    <p:sldId id="2076137210" r:id="rId89"/>
    <p:sldId id="2076137211" r:id="rId90"/>
    <p:sldId id="2076137212" r:id="rId91"/>
    <p:sldId id="2076137213" r:id="rId92"/>
    <p:sldId id="2076137214" r:id="rId93"/>
    <p:sldId id="2076137218" r:id="rId94"/>
    <p:sldId id="2076137216" r:id="rId95"/>
    <p:sldId id="2076137220" r:id="rId96"/>
    <p:sldId id="2076137217" r:id="rId97"/>
    <p:sldId id="2076137225" r:id="rId98"/>
    <p:sldId id="2076137224" r:id="rId99"/>
    <p:sldId id="2076137202" r:id="rId100"/>
    <p:sldId id="738" r:id="rId101"/>
    <p:sldId id="2076137221" r:id="rId102"/>
    <p:sldId id="2076137223" r:id="rId103"/>
    <p:sldId id="2474" r:id="rId104"/>
    <p:sldId id="660" r:id="rId105"/>
    <p:sldId id="754" r:id="rId106"/>
    <p:sldId id="2076137248" r:id="rId107"/>
    <p:sldId id="2076137241" r:id="rId108"/>
    <p:sldId id="2076137240" r:id="rId109"/>
    <p:sldId id="2076137230" r:id="rId110"/>
    <p:sldId id="2076137219" r:id="rId111"/>
    <p:sldId id="2076137244" r:id="rId112"/>
    <p:sldId id="2076137253" r:id="rId113"/>
    <p:sldId id="2076137254" r:id="rId114"/>
    <p:sldId id="2076137245" r:id="rId115"/>
    <p:sldId id="2076137251" r:id="rId116"/>
    <p:sldId id="2076137255" r:id="rId117"/>
    <p:sldId id="2076137258" r:id="rId118"/>
    <p:sldId id="2076137257" r:id="rId119"/>
    <p:sldId id="2076137247" r:id="rId120"/>
    <p:sldId id="2076137256" r:id="rId121"/>
    <p:sldId id="2076137246" r:id="rId122"/>
    <p:sldId id="2076137235" r:id="rId123"/>
    <p:sldId id="2076137279" r:id="rId124"/>
    <p:sldId id="2076137280" r:id="rId125"/>
    <p:sldId id="2076137281" r:id="rId126"/>
    <p:sldId id="2076137282" r:id="rId127"/>
    <p:sldId id="2076137283" r:id="rId128"/>
    <p:sldId id="2076137284" r:id="rId129"/>
    <p:sldId id="2076137239" r:id="rId130"/>
    <p:sldId id="2076137228" r:id="rId131"/>
    <p:sldId id="2076137226" r:id="rId132"/>
    <p:sldId id="2076137227" r:id="rId133"/>
    <p:sldId id="2076137207" r:id="rId134"/>
    <p:sldId id="2076137278" r:id="rId135"/>
    <p:sldId id="2076137299" r:id="rId136"/>
    <p:sldId id="2076137237" r:id="rId137"/>
    <p:sldId id="2076137286" r:id="rId138"/>
    <p:sldId id="2076137287" r:id="rId139"/>
    <p:sldId id="2076137288" r:id="rId140"/>
    <p:sldId id="2076137295" r:id="rId141"/>
    <p:sldId id="2076137291" r:id="rId142"/>
    <p:sldId id="2076137260" r:id="rId143"/>
    <p:sldId id="2076137263" r:id="rId144"/>
    <p:sldId id="2076137303" r:id="rId145"/>
    <p:sldId id="2076137294" r:id="rId146"/>
    <p:sldId id="2076137298" r:id="rId147"/>
    <p:sldId id="2076137261" r:id="rId148"/>
    <p:sldId id="2076137262" r:id="rId149"/>
    <p:sldId id="2076137285" r:id="rId150"/>
    <p:sldId id="2076137236" r:id="rId151"/>
    <p:sldId id="2076137297" r:id="rId152"/>
    <p:sldId id="2076137277" r:id="rId153"/>
    <p:sldId id="2076137229" r:id="rId154"/>
    <p:sldId id="2076137265" r:id="rId155"/>
    <p:sldId id="2076137233" r:id="rId156"/>
    <p:sldId id="2076137264" r:id="rId157"/>
    <p:sldId id="2076137234" r:id="rId158"/>
    <p:sldId id="2076137296" r:id="rId159"/>
    <p:sldId id="2076137273" r:id="rId160"/>
    <p:sldId id="2076137274" r:id="rId161"/>
    <p:sldId id="2076137275" r:id="rId162"/>
    <p:sldId id="2076137276" r:id="rId163"/>
    <p:sldId id="2076137267" r:id="rId164"/>
    <p:sldId id="2076137232" r:id="rId165"/>
    <p:sldId id="2076137242" r:id="rId166"/>
    <p:sldId id="2076137238" r:id="rId167"/>
    <p:sldId id="2076137269" r:id="rId168"/>
    <p:sldId id="2076137268" r:id="rId169"/>
    <p:sldId id="2076137266" r:id="rId170"/>
    <p:sldId id="2076137270" r:id="rId171"/>
    <p:sldId id="2076137243" r:id="rId172"/>
    <p:sldId id="2076137272" r:id="rId173"/>
    <p:sldId id="2076137271" r:id="rId174"/>
    <p:sldId id="2076137231" r:id="rId175"/>
    <p:sldId id="2076137300" r:id="rId176"/>
    <p:sldId id="2076137301" r:id="rId177"/>
    <p:sldId id="2076137302" r:id="rId17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5A13BD-67EA-4FFD-84A5-4CA7932C796E}">
          <p14:sldIdLst>
            <p14:sldId id="256"/>
            <p14:sldId id="257"/>
          </p14:sldIdLst>
        </p14:section>
        <p14:section name="Lesson 1" id="{D6D4D58D-1BDF-4EFB-ABAB-BA975171A66B}">
          <p14:sldIdLst>
            <p14:sldId id="259"/>
            <p14:sldId id="2076137136"/>
            <p14:sldId id="2076137139"/>
            <p14:sldId id="2076137140"/>
            <p14:sldId id="258"/>
            <p14:sldId id="2076137146"/>
            <p14:sldId id="2076137130"/>
            <p14:sldId id="2076137119"/>
            <p14:sldId id="2076137117"/>
            <p14:sldId id="2076137152"/>
            <p14:sldId id="2076137141"/>
            <p14:sldId id="2076137145"/>
            <p14:sldId id="2076137148"/>
            <p14:sldId id="2076137142"/>
            <p14:sldId id="2076137149"/>
            <p14:sldId id="2076137144"/>
            <p14:sldId id="2076137143"/>
            <p14:sldId id="2076137150"/>
            <p14:sldId id="2076137151"/>
            <p14:sldId id="2076137138"/>
            <p14:sldId id="2076137153"/>
          </p14:sldIdLst>
        </p14:section>
        <p14:section name="Lesson 2" id="{24C5A0F1-E8A7-4AFD-9C91-BE89E4D18B64}">
          <p14:sldIdLst>
            <p14:sldId id="2076137154"/>
            <p14:sldId id="2076137155"/>
            <p14:sldId id="2076137158"/>
            <p14:sldId id="2076137159"/>
            <p14:sldId id="2076137162"/>
            <p14:sldId id="2076137169"/>
            <p14:sldId id="2076137163"/>
            <p14:sldId id="2076137160"/>
            <p14:sldId id="2076137165"/>
            <p14:sldId id="2076137168"/>
            <p14:sldId id="2076137177"/>
            <p14:sldId id="2076137164"/>
            <p14:sldId id="2076137166"/>
            <p14:sldId id="2076137175"/>
            <p14:sldId id="2076137170"/>
            <p14:sldId id="2076137171"/>
            <p14:sldId id="2076137172"/>
            <p14:sldId id="2076137176"/>
            <p14:sldId id="2076137173"/>
          </p14:sldIdLst>
        </p14:section>
        <p14:section name="Lesson 3" id="{C5EBBBB9-0CBF-492A-9EE7-F9E3305DE2FC}">
          <p14:sldIdLst>
            <p14:sldId id="2076137179"/>
            <p14:sldId id="2076137178"/>
            <p14:sldId id="2076137183"/>
            <p14:sldId id="2076137186"/>
            <p14:sldId id="2076137198"/>
            <p14:sldId id="2076137203"/>
            <p14:sldId id="2076137187"/>
            <p14:sldId id="2076137188"/>
            <p14:sldId id="2076137199"/>
            <p14:sldId id="2076137180"/>
            <p14:sldId id="2076137181"/>
            <p14:sldId id="2076137200"/>
            <p14:sldId id="2076137204"/>
            <p14:sldId id="2076137190"/>
            <p14:sldId id="2076137191"/>
            <p14:sldId id="2076137192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2076137193"/>
            <p14:sldId id="2076137194"/>
            <p14:sldId id="2076137195"/>
            <p14:sldId id="2076137196"/>
            <p14:sldId id="2076137182"/>
            <p14:sldId id="2076137189"/>
            <p14:sldId id="2076137201"/>
            <p14:sldId id="2076137197"/>
          </p14:sldIdLst>
        </p14:section>
        <p14:section name="Lesson 4" id="{207D9C82-19F8-428E-BCEA-E64AB235255F}">
          <p14:sldIdLst>
            <p14:sldId id="2076137205"/>
            <p14:sldId id="2076137208"/>
            <p14:sldId id="2076137206"/>
            <p14:sldId id="2076137209"/>
            <p14:sldId id="2076137210"/>
            <p14:sldId id="2076137211"/>
            <p14:sldId id="2076137212"/>
            <p14:sldId id="2076137213"/>
            <p14:sldId id="2076137214"/>
            <p14:sldId id="2076137218"/>
            <p14:sldId id="2076137216"/>
            <p14:sldId id="2076137220"/>
            <p14:sldId id="2076137217"/>
            <p14:sldId id="2076137225"/>
            <p14:sldId id="2076137224"/>
            <p14:sldId id="2076137202"/>
            <p14:sldId id="738"/>
            <p14:sldId id="2076137221"/>
            <p14:sldId id="2076137223"/>
            <p14:sldId id="2474"/>
            <p14:sldId id="660"/>
            <p14:sldId id="754"/>
            <p14:sldId id="2076137248"/>
            <p14:sldId id="2076137241"/>
            <p14:sldId id="2076137240"/>
            <p14:sldId id="2076137230"/>
            <p14:sldId id="2076137219"/>
            <p14:sldId id="2076137244"/>
            <p14:sldId id="2076137253"/>
            <p14:sldId id="2076137254"/>
            <p14:sldId id="2076137245"/>
            <p14:sldId id="2076137251"/>
            <p14:sldId id="2076137255"/>
            <p14:sldId id="2076137258"/>
          </p14:sldIdLst>
        </p14:section>
        <p14:section name="Lesson 5" id="{4DA0872B-B466-45D3-BB10-AE1C1AF163A0}">
          <p14:sldIdLst>
            <p14:sldId id="2076137257"/>
            <p14:sldId id="2076137247"/>
            <p14:sldId id="2076137256"/>
            <p14:sldId id="2076137246"/>
            <p14:sldId id="2076137235"/>
            <p14:sldId id="2076137279"/>
            <p14:sldId id="2076137280"/>
            <p14:sldId id="2076137281"/>
            <p14:sldId id="2076137282"/>
            <p14:sldId id="2076137283"/>
            <p14:sldId id="2076137284"/>
            <p14:sldId id="2076137239"/>
            <p14:sldId id="2076137228"/>
            <p14:sldId id="2076137226"/>
            <p14:sldId id="2076137227"/>
            <p14:sldId id="2076137207"/>
            <p14:sldId id="2076137278"/>
            <p14:sldId id="2076137299"/>
            <p14:sldId id="2076137237"/>
            <p14:sldId id="2076137286"/>
            <p14:sldId id="2076137287"/>
            <p14:sldId id="2076137288"/>
            <p14:sldId id="2076137295"/>
            <p14:sldId id="2076137291"/>
            <p14:sldId id="2076137260"/>
            <p14:sldId id="2076137263"/>
            <p14:sldId id="2076137303"/>
            <p14:sldId id="2076137294"/>
          </p14:sldIdLst>
        </p14:section>
        <p14:section name="Lesson 6" id="{BF2ACA71-CD1D-42FD-ABAE-A37E35E23426}">
          <p14:sldIdLst>
            <p14:sldId id="2076137298"/>
            <p14:sldId id="2076137261"/>
            <p14:sldId id="2076137262"/>
            <p14:sldId id="2076137285"/>
            <p14:sldId id="2076137236"/>
            <p14:sldId id="2076137297"/>
            <p14:sldId id="2076137277"/>
            <p14:sldId id="2076137229"/>
            <p14:sldId id="2076137265"/>
            <p14:sldId id="2076137233"/>
            <p14:sldId id="2076137264"/>
            <p14:sldId id="2076137234"/>
            <p14:sldId id="2076137296"/>
          </p14:sldIdLst>
        </p14:section>
        <p14:section name="Lesson 7" id="{8F8F6D60-B3E1-425F-928A-FC29AB11B68E}">
          <p14:sldIdLst>
            <p14:sldId id="2076137273"/>
            <p14:sldId id="2076137274"/>
            <p14:sldId id="2076137275"/>
            <p14:sldId id="2076137276"/>
            <p14:sldId id="2076137267"/>
            <p14:sldId id="2076137232"/>
            <p14:sldId id="2076137242"/>
            <p14:sldId id="2076137238"/>
          </p14:sldIdLst>
        </p14:section>
        <p14:section name="Lesson 8" id="{DA4F502F-B9F0-4272-94C7-364D7A6FD5FE}">
          <p14:sldIdLst>
            <p14:sldId id="2076137269"/>
            <p14:sldId id="2076137268"/>
          </p14:sldIdLst>
        </p14:section>
        <p14:section name="Lesson 9" id="{7A02513E-7C86-4DDE-9D8D-39F5D13B0B4B}">
          <p14:sldIdLst>
            <p14:sldId id="2076137266"/>
            <p14:sldId id="2076137270"/>
            <p14:sldId id="2076137243"/>
          </p14:sldIdLst>
        </p14:section>
        <p14:section name="Lesson 10" id="{620B4329-5F3A-42A8-9D71-14D33C390FD3}">
          <p14:sldIdLst>
            <p14:sldId id="2076137272"/>
            <p14:sldId id="2076137271"/>
            <p14:sldId id="2076137231"/>
          </p14:sldIdLst>
        </p14:section>
        <p14:section name="Links" id="{FC6AA4C6-C3A0-4712-8238-9A7B9D4B462C}">
          <p14:sldIdLst>
            <p14:sldId id="2076137300"/>
            <p14:sldId id="2076137301"/>
            <p14:sldId id="2076137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0955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-251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117" Type="http://schemas.openxmlformats.org/officeDocument/2006/relationships/slide" Target="slides/slide107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12" Type="http://schemas.openxmlformats.org/officeDocument/2006/relationships/slide" Target="slides/slide102.xml"/><Relationship Id="rId133" Type="http://schemas.openxmlformats.org/officeDocument/2006/relationships/slide" Target="slides/slide123.xml"/><Relationship Id="rId138" Type="http://schemas.openxmlformats.org/officeDocument/2006/relationships/slide" Target="slides/slide128.xml"/><Relationship Id="rId154" Type="http://schemas.openxmlformats.org/officeDocument/2006/relationships/slide" Target="slides/slide144.xml"/><Relationship Id="rId159" Type="http://schemas.openxmlformats.org/officeDocument/2006/relationships/slide" Target="slides/slide149.xml"/><Relationship Id="rId175" Type="http://schemas.openxmlformats.org/officeDocument/2006/relationships/slide" Target="slides/slide165.xml"/><Relationship Id="rId170" Type="http://schemas.openxmlformats.org/officeDocument/2006/relationships/slide" Target="slides/slide160.xml"/><Relationship Id="rId16" Type="http://schemas.openxmlformats.org/officeDocument/2006/relationships/slide" Target="slides/slide6.xml"/><Relationship Id="rId107" Type="http://schemas.openxmlformats.org/officeDocument/2006/relationships/slide" Target="slides/slide97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123" Type="http://schemas.openxmlformats.org/officeDocument/2006/relationships/slide" Target="slides/slide113.xml"/><Relationship Id="rId128" Type="http://schemas.openxmlformats.org/officeDocument/2006/relationships/slide" Target="slides/slide118.xml"/><Relationship Id="rId144" Type="http://schemas.openxmlformats.org/officeDocument/2006/relationships/slide" Target="slides/slide134.xml"/><Relationship Id="rId149" Type="http://schemas.openxmlformats.org/officeDocument/2006/relationships/slide" Target="slides/slide139.xml"/><Relationship Id="rId5" Type="http://schemas.openxmlformats.org/officeDocument/2006/relationships/customXml" Target="../customXml/item5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160" Type="http://schemas.openxmlformats.org/officeDocument/2006/relationships/slide" Target="slides/slide150.xml"/><Relationship Id="rId165" Type="http://schemas.openxmlformats.org/officeDocument/2006/relationships/slide" Target="slides/slide155.xml"/><Relationship Id="rId181" Type="http://schemas.openxmlformats.org/officeDocument/2006/relationships/viewProps" Target="viewProps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113" Type="http://schemas.openxmlformats.org/officeDocument/2006/relationships/slide" Target="slides/slide103.xml"/><Relationship Id="rId118" Type="http://schemas.openxmlformats.org/officeDocument/2006/relationships/slide" Target="slides/slide108.xml"/><Relationship Id="rId134" Type="http://schemas.openxmlformats.org/officeDocument/2006/relationships/slide" Target="slides/slide124.xml"/><Relationship Id="rId139" Type="http://schemas.openxmlformats.org/officeDocument/2006/relationships/slide" Target="slides/slide129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150" Type="http://schemas.openxmlformats.org/officeDocument/2006/relationships/slide" Target="slides/slide140.xml"/><Relationship Id="rId155" Type="http://schemas.openxmlformats.org/officeDocument/2006/relationships/slide" Target="slides/slide145.xml"/><Relationship Id="rId171" Type="http://schemas.openxmlformats.org/officeDocument/2006/relationships/slide" Target="slides/slide161.xml"/><Relationship Id="rId176" Type="http://schemas.openxmlformats.org/officeDocument/2006/relationships/slide" Target="slides/slide166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59" Type="http://schemas.openxmlformats.org/officeDocument/2006/relationships/slide" Target="slides/slide49.xml"/><Relationship Id="rId103" Type="http://schemas.openxmlformats.org/officeDocument/2006/relationships/slide" Target="slides/slide93.xml"/><Relationship Id="rId108" Type="http://schemas.openxmlformats.org/officeDocument/2006/relationships/slide" Target="slides/slide98.xml"/><Relationship Id="rId124" Type="http://schemas.openxmlformats.org/officeDocument/2006/relationships/slide" Target="slides/slide114.xml"/><Relationship Id="rId129" Type="http://schemas.openxmlformats.org/officeDocument/2006/relationships/slide" Target="slides/slide119.xml"/><Relationship Id="rId54" Type="http://schemas.openxmlformats.org/officeDocument/2006/relationships/slide" Target="slides/slide44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40" Type="http://schemas.openxmlformats.org/officeDocument/2006/relationships/slide" Target="slides/slide130.xml"/><Relationship Id="rId145" Type="http://schemas.openxmlformats.org/officeDocument/2006/relationships/slide" Target="slides/slide135.xml"/><Relationship Id="rId161" Type="http://schemas.openxmlformats.org/officeDocument/2006/relationships/slide" Target="slides/slide151.xml"/><Relationship Id="rId166" Type="http://schemas.openxmlformats.org/officeDocument/2006/relationships/slide" Target="slides/slide156.xml"/><Relationship Id="rId18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49" Type="http://schemas.openxmlformats.org/officeDocument/2006/relationships/slide" Target="slides/slide39.xml"/><Relationship Id="rId114" Type="http://schemas.openxmlformats.org/officeDocument/2006/relationships/slide" Target="slides/slide104.xml"/><Relationship Id="rId119" Type="http://schemas.openxmlformats.org/officeDocument/2006/relationships/slide" Target="slides/slide109.xml"/><Relationship Id="rId44" Type="http://schemas.openxmlformats.org/officeDocument/2006/relationships/slide" Target="slides/slide34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130" Type="http://schemas.openxmlformats.org/officeDocument/2006/relationships/slide" Target="slides/slide120.xml"/><Relationship Id="rId135" Type="http://schemas.openxmlformats.org/officeDocument/2006/relationships/slide" Target="slides/slide125.xml"/><Relationship Id="rId151" Type="http://schemas.openxmlformats.org/officeDocument/2006/relationships/slide" Target="slides/slide141.xml"/><Relationship Id="rId156" Type="http://schemas.openxmlformats.org/officeDocument/2006/relationships/slide" Target="slides/slide146.xml"/><Relationship Id="rId177" Type="http://schemas.openxmlformats.org/officeDocument/2006/relationships/slide" Target="slides/slide16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72" Type="http://schemas.openxmlformats.org/officeDocument/2006/relationships/slide" Target="slides/slide162.xml"/><Relationship Id="rId180" Type="http://schemas.openxmlformats.org/officeDocument/2006/relationships/presProps" Target="presProps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slide" Target="slides/slide9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120" Type="http://schemas.openxmlformats.org/officeDocument/2006/relationships/slide" Target="slides/slide110.xml"/><Relationship Id="rId125" Type="http://schemas.openxmlformats.org/officeDocument/2006/relationships/slide" Target="slides/slide115.xml"/><Relationship Id="rId141" Type="http://schemas.openxmlformats.org/officeDocument/2006/relationships/slide" Target="slides/slide131.xml"/><Relationship Id="rId146" Type="http://schemas.openxmlformats.org/officeDocument/2006/relationships/slide" Target="slides/slide136.xml"/><Relationship Id="rId167" Type="http://schemas.openxmlformats.org/officeDocument/2006/relationships/slide" Target="slides/slide157.xml"/><Relationship Id="rId7" Type="http://schemas.openxmlformats.org/officeDocument/2006/relationships/customXml" Target="../customXml/item7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162" Type="http://schemas.openxmlformats.org/officeDocument/2006/relationships/slide" Target="slides/slide152.xml"/><Relationship Id="rId183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110" Type="http://schemas.openxmlformats.org/officeDocument/2006/relationships/slide" Target="slides/slide100.xml"/><Relationship Id="rId115" Type="http://schemas.openxmlformats.org/officeDocument/2006/relationships/slide" Target="slides/slide105.xml"/><Relationship Id="rId131" Type="http://schemas.openxmlformats.org/officeDocument/2006/relationships/slide" Target="slides/slide121.xml"/><Relationship Id="rId136" Type="http://schemas.openxmlformats.org/officeDocument/2006/relationships/slide" Target="slides/slide126.xml"/><Relationship Id="rId157" Type="http://schemas.openxmlformats.org/officeDocument/2006/relationships/slide" Target="slides/slide147.xml"/><Relationship Id="rId178" Type="http://schemas.openxmlformats.org/officeDocument/2006/relationships/slide" Target="slides/slide168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52" Type="http://schemas.openxmlformats.org/officeDocument/2006/relationships/slide" Target="slides/slide142.xml"/><Relationship Id="rId173" Type="http://schemas.openxmlformats.org/officeDocument/2006/relationships/slide" Target="slides/slide163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126" Type="http://schemas.openxmlformats.org/officeDocument/2006/relationships/slide" Target="slides/slide116.xml"/><Relationship Id="rId147" Type="http://schemas.openxmlformats.org/officeDocument/2006/relationships/slide" Target="slides/slide137.xml"/><Relationship Id="rId168" Type="http://schemas.openxmlformats.org/officeDocument/2006/relationships/slide" Target="slides/slide158.xml"/><Relationship Id="rId8" Type="http://schemas.openxmlformats.org/officeDocument/2006/relationships/customXml" Target="../customXml/item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121" Type="http://schemas.openxmlformats.org/officeDocument/2006/relationships/slide" Target="slides/slide111.xml"/><Relationship Id="rId142" Type="http://schemas.openxmlformats.org/officeDocument/2006/relationships/slide" Target="slides/slide132.xml"/><Relationship Id="rId163" Type="http://schemas.openxmlformats.org/officeDocument/2006/relationships/slide" Target="slides/slide153.xml"/><Relationship Id="rId3" Type="http://schemas.openxmlformats.org/officeDocument/2006/relationships/customXml" Target="../customXml/item3.xml"/><Relationship Id="rId25" Type="http://schemas.openxmlformats.org/officeDocument/2006/relationships/slide" Target="slides/slide15.xml"/><Relationship Id="rId46" Type="http://schemas.openxmlformats.org/officeDocument/2006/relationships/slide" Target="slides/slide36.xml"/><Relationship Id="rId67" Type="http://schemas.openxmlformats.org/officeDocument/2006/relationships/slide" Target="slides/slide57.xml"/><Relationship Id="rId116" Type="http://schemas.openxmlformats.org/officeDocument/2006/relationships/slide" Target="slides/slide106.xml"/><Relationship Id="rId137" Type="http://schemas.openxmlformats.org/officeDocument/2006/relationships/slide" Target="slides/slide127.xml"/><Relationship Id="rId158" Type="http://schemas.openxmlformats.org/officeDocument/2006/relationships/slide" Target="slides/slide148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62" Type="http://schemas.openxmlformats.org/officeDocument/2006/relationships/slide" Target="slides/slide52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111" Type="http://schemas.openxmlformats.org/officeDocument/2006/relationships/slide" Target="slides/slide101.xml"/><Relationship Id="rId132" Type="http://schemas.openxmlformats.org/officeDocument/2006/relationships/slide" Target="slides/slide122.xml"/><Relationship Id="rId153" Type="http://schemas.openxmlformats.org/officeDocument/2006/relationships/slide" Target="slides/slide143.xml"/><Relationship Id="rId174" Type="http://schemas.openxmlformats.org/officeDocument/2006/relationships/slide" Target="slides/slide164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5.xml"/><Relationship Id="rId36" Type="http://schemas.openxmlformats.org/officeDocument/2006/relationships/slide" Target="slides/slide26.xml"/><Relationship Id="rId57" Type="http://schemas.openxmlformats.org/officeDocument/2006/relationships/slide" Target="slides/slide47.xml"/><Relationship Id="rId106" Type="http://schemas.openxmlformats.org/officeDocument/2006/relationships/slide" Target="slides/slide96.xml"/><Relationship Id="rId127" Type="http://schemas.openxmlformats.org/officeDocument/2006/relationships/slide" Target="slides/slide117.xml"/><Relationship Id="rId10" Type="http://schemas.openxmlformats.org/officeDocument/2006/relationships/slideMaster" Target="slideMasters/slideMaster1.xml"/><Relationship Id="rId31" Type="http://schemas.openxmlformats.org/officeDocument/2006/relationships/slide" Target="slides/slide21.xml"/><Relationship Id="rId52" Type="http://schemas.openxmlformats.org/officeDocument/2006/relationships/slide" Target="slides/slide42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122" Type="http://schemas.openxmlformats.org/officeDocument/2006/relationships/slide" Target="slides/slide112.xml"/><Relationship Id="rId143" Type="http://schemas.openxmlformats.org/officeDocument/2006/relationships/slide" Target="slides/slide133.xml"/><Relationship Id="rId148" Type="http://schemas.openxmlformats.org/officeDocument/2006/relationships/slide" Target="slides/slide138.xml"/><Relationship Id="rId164" Type="http://schemas.openxmlformats.org/officeDocument/2006/relationships/slide" Target="slides/slide154.xml"/><Relationship Id="rId169" Type="http://schemas.openxmlformats.org/officeDocument/2006/relationships/slide" Target="slides/slide159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E-4552-8260-DCF1C5E814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EE-4552-8260-DCF1C5E814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EE-4552-8260-DCF1C5E814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403840"/>
        <c:axId val="82439168"/>
      </c:barChart>
      <c:catAx>
        <c:axId val="8040384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3175"/>
        </c:spPr>
        <c:crossAx val="82439168"/>
        <c:crosses val="autoZero"/>
        <c:auto val="1"/>
        <c:lblAlgn val="ctr"/>
        <c:lblOffset val="100"/>
        <c:noMultiLvlLbl val="0"/>
      </c:catAx>
      <c:valAx>
        <c:axId val="82439168"/>
        <c:scaling>
          <c:orientation val="minMax"/>
        </c:scaling>
        <c:delete val="0"/>
        <c:axPos val="b"/>
        <c:majorGridlines>
          <c:spPr>
            <a:ln w="3175"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one"/>
        <c:crossAx val="80403840"/>
        <c:crosses val="autoZero"/>
        <c:crossBetween val="between"/>
        <c:majorUnit val="1"/>
      </c:valAx>
    </c:plotArea>
    <c:plotVisOnly val="1"/>
    <c:dispBlanksAs val="gap"/>
    <c:showDLblsOverMax val="0"/>
  </c:chart>
  <c:spPr>
    <a:solidFill>
      <a:sysClr val="window" lastClr="FFFFFF"/>
    </a:solidFill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2.2999999999999998</c:v>
                </c:pt>
                <c:pt idx="3">
                  <c:v>1.8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77-4B8E-BAEA-C4F581A575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ysClr val="window" lastClr="FFFFFF">
                  <a:lumMod val="75000"/>
                </a:sys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1.4</c:v>
                </c:pt>
                <c:pt idx="1">
                  <c:v>2</c:v>
                </c:pt>
                <c:pt idx="2">
                  <c:v>1.7</c:v>
                </c:pt>
                <c:pt idx="3">
                  <c:v>2.4</c:v>
                </c:pt>
                <c:pt idx="4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77-4B8E-BAEA-C4F581A575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ysClr val="window" lastClr="FFFFFF">
                  <a:lumMod val="65000"/>
                </a:sysClr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2.6</c:v>
                </c:pt>
                <c:pt idx="2">
                  <c:v>2.5</c:v>
                </c:pt>
                <c:pt idx="3">
                  <c:v>3</c:v>
                </c:pt>
                <c:pt idx="4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77-4B8E-BAEA-C4F581A575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915456"/>
        <c:axId val="82604800"/>
      </c:lineChart>
      <c:catAx>
        <c:axId val="809154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3175"/>
        </c:spPr>
        <c:crossAx val="82604800"/>
        <c:crosses val="autoZero"/>
        <c:auto val="1"/>
        <c:lblAlgn val="ctr"/>
        <c:lblOffset val="100"/>
        <c:noMultiLvlLbl val="0"/>
      </c:catAx>
      <c:valAx>
        <c:axId val="82604800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one"/>
        <c:crossAx val="80915456"/>
        <c:crosses val="autoZero"/>
        <c:crossBetween val="between"/>
        <c:majorUnit val="0.8500000000000002"/>
      </c:valAx>
    </c:plotArea>
    <c:plotVisOnly val="1"/>
    <c:dispBlanksAs val="gap"/>
    <c:showDLblsOverMax val="0"/>
  </c:chart>
  <c:spPr>
    <a:solidFill>
      <a:sysClr val="window" lastClr="FFFFFF"/>
    </a:solidFill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B756D-E718-4D6A-9F21-294070360D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4A9331-A92F-4513-9007-D99C9E7D2EF9}">
      <dgm:prSet phldrT="[Text]"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Type of Data Models</a:t>
          </a:r>
        </a:p>
      </dgm:t>
    </dgm:pt>
    <dgm:pt modelId="{9B6E136E-FF6A-4DE3-B604-B5A737DC4ED0}" type="parTrans" cxnId="{F9ED7BA6-2492-4A89-9D2F-AEA7A2B6488C}">
      <dgm:prSet/>
      <dgm:spPr/>
      <dgm:t>
        <a:bodyPr/>
        <a:lstStyle/>
        <a:p>
          <a:endParaRPr lang="en-US"/>
        </a:p>
      </dgm:t>
    </dgm:pt>
    <dgm:pt modelId="{C71A0F44-1FC1-4CA1-BE50-54C52426A59F}" type="sibTrans" cxnId="{F9ED7BA6-2492-4A89-9D2F-AEA7A2B6488C}">
      <dgm:prSet/>
      <dgm:spPr/>
      <dgm:t>
        <a:bodyPr/>
        <a:lstStyle/>
        <a:p>
          <a:endParaRPr lang="en-US"/>
        </a:p>
      </dgm:t>
    </dgm:pt>
    <dgm:pt modelId="{BB9B4AC5-47B3-457D-BB69-7468E5099709}">
      <dgm:prSet phldrT="[Text]"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Star Schema</a:t>
          </a:r>
        </a:p>
      </dgm:t>
    </dgm:pt>
    <dgm:pt modelId="{7F732736-2904-42B9-B318-72FE90596ABA}" type="parTrans" cxnId="{F860B2D4-6860-4B3E-8D30-D863D1FC84E8}">
      <dgm:prSet/>
      <dgm:spPr/>
      <dgm:t>
        <a:bodyPr/>
        <a:lstStyle/>
        <a:p>
          <a:endParaRPr lang="en-US"/>
        </a:p>
      </dgm:t>
    </dgm:pt>
    <dgm:pt modelId="{E7DF482E-1F81-4940-A8D9-36B5BE80545C}" type="sibTrans" cxnId="{F860B2D4-6860-4B3E-8D30-D863D1FC84E8}">
      <dgm:prSet/>
      <dgm:spPr/>
      <dgm:t>
        <a:bodyPr/>
        <a:lstStyle/>
        <a:p>
          <a:endParaRPr lang="en-US"/>
        </a:p>
      </dgm:t>
    </dgm:pt>
    <dgm:pt modelId="{A2EBAE6F-F38F-4948-8518-B927DC8515E5}">
      <dgm:prSet phldrT="[Text]"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Snowflake Schema</a:t>
          </a:r>
        </a:p>
      </dgm:t>
    </dgm:pt>
    <dgm:pt modelId="{6599A0B5-E77F-4A55-88E0-41EC8327559B}" type="parTrans" cxnId="{F0CDA7C1-E34A-4E48-9502-A099319FC0FF}">
      <dgm:prSet/>
      <dgm:spPr/>
      <dgm:t>
        <a:bodyPr/>
        <a:lstStyle/>
        <a:p>
          <a:endParaRPr lang="en-US"/>
        </a:p>
      </dgm:t>
    </dgm:pt>
    <dgm:pt modelId="{C4F6E6E2-35BA-4164-97DB-575D72534CBE}" type="sibTrans" cxnId="{F0CDA7C1-E34A-4E48-9502-A099319FC0FF}">
      <dgm:prSet/>
      <dgm:spPr/>
      <dgm:t>
        <a:bodyPr/>
        <a:lstStyle/>
        <a:p>
          <a:endParaRPr lang="en-US"/>
        </a:p>
      </dgm:t>
    </dgm:pt>
    <dgm:pt modelId="{56ADF28A-7958-4E36-A37F-D60AF6A2C4CE}">
      <dgm:prSet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Flat or Denormalized</a:t>
          </a:r>
        </a:p>
      </dgm:t>
    </dgm:pt>
    <dgm:pt modelId="{DEE5D828-CC78-425A-B8EC-965D1D755029}" type="parTrans" cxnId="{DC32E4A7-C611-4688-B2B1-F8D73D0ACC13}">
      <dgm:prSet/>
      <dgm:spPr/>
      <dgm:t>
        <a:bodyPr/>
        <a:lstStyle/>
        <a:p>
          <a:endParaRPr lang="en-US"/>
        </a:p>
      </dgm:t>
    </dgm:pt>
    <dgm:pt modelId="{FFF46AC0-F6B1-45B1-8C68-B6D348FCB796}" type="sibTrans" cxnId="{DC32E4A7-C611-4688-B2B1-F8D73D0ACC13}">
      <dgm:prSet/>
      <dgm:spPr/>
      <dgm:t>
        <a:bodyPr/>
        <a:lstStyle/>
        <a:p>
          <a:endParaRPr lang="en-US"/>
        </a:p>
      </dgm:t>
    </dgm:pt>
    <dgm:pt modelId="{C8FE54B0-10DF-47CC-AF85-0F2B2463B6E2}" type="pres">
      <dgm:prSet presAssocID="{C05B756D-E718-4D6A-9F21-294070360D7A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B44DA052-8E9A-491D-A14E-8A9A142E17F2}" type="pres">
      <dgm:prSet presAssocID="{A34A9331-A92F-4513-9007-D99C9E7D2EF9}" presName="hierRoot1" presStyleCnt="0">
        <dgm:presLayoutVars>
          <dgm:hierBranch val="init"/>
        </dgm:presLayoutVars>
      </dgm:prSet>
      <dgm:spPr/>
    </dgm:pt>
    <dgm:pt modelId="{1BC3FDBF-72EC-4030-96C0-537579BC960A}" type="pres">
      <dgm:prSet presAssocID="{A34A9331-A92F-4513-9007-D99C9E7D2EF9}" presName="rootComposite1" presStyleCnt="0"/>
      <dgm:spPr/>
    </dgm:pt>
    <dgm:pt modelId="{E1492784-1814-41F7-89FD-761332CE22C6}" type="pres">
      <dgm:prSet presAssocID="{A34A9331-A92F-4513-9007-D99C9E7D2EF9}" presName="rootText1" presStyleLbl="node0" presStyleIdx="0" presStyleCnt="1">
        <dgm:presLayoutVars>
          <dgm:chPref val="3"/>
        </dgm:presLayoutVars>
      </dgm:prSet>
      <dgm:spPr/>
    </dgm:pt>
    <dgm:pt modelId="{76D82E0F-8191-4666-9195-0EBDB6345452}" type="pres">
      <dgm:prSet presAssocID="{A34A9331-A92F-4513-9007-D99C9E7D2EF9}" presName="rootConnector1" presStyleLbl="node1" presStyleIdx="0" presStyleCnt="0"/>
      <dgm:spPr/>
    </dgm:pt>
    <dgm:pt modelId="{349DBBB3-6774-4B2E-904B-0030E5AD90A1}" type="pres">
      <dgm:prSet presAssocID="{A34A9331-A92F-4513-9007-D99C9E7D2EF9}" presName="hierChild2" presStyleCnt="0"/>
      <dgm:spPr/>
    </dgm:pt>
    <dgm:pt modelId="{1B263692-A606-4BF8-BCA6-289FD3468108}" type="pres">
      <dgm:prSet presAssocID="{6599A0B5-E77F-4A55-88E0-41EC8327559B}" presName="Name37" presStyleLbl="parChTrans1D2" presStyleIdx="0" presStyleCnt="3"/>
      <dgm:spPr/>
    </dgm:pt>
    <dgm:pt modelId="{C3D23D96-C1EC-4908-B34B-DA252F8DE832}" type="pres">
      <dgm:prSet presAssocID="{A2EBAE6F-F38F-4948-8518-B927DC8515E5}" presName="hierRoot2" presStyleCnt="0">
        <dgm:presLayoutVars>
          <dgm:hierBranch val="init"/>
        </dgm:presLayoutVars>
      </dgm:prSet>
      <dgm:spPr/>
    </dgm:pt>
    <dgm:pt modelId="{C311DBA3-B4A1-41D6-B92E-8F41F8A4F0E7}" type="pres">
      <dgm:prSet presAssocID="{A2EBAE6F-F38F-4948-8518-B927DC8515E5}" presName="rootComposite" presStyleCnt="0"/>
      <dgm:spPr/>
    </dgm:pt>
    <dgm:pt modelId="{24CA003F-61B9-43FD-9352-6DB2104996F3}" type="pres">
      <dgm:prSet presAssocID="{A2EBAE6F-F38F-4948-8518-B927DC8515E5}" presName="rootText" presStyleLbl="node2" presStyleIdx="0" presStyleCnt="3">
        <dgm:presLayoutVars>
          <dgm:chPref val="3"/>
        </dgm:presLayoutVars>
      </dgm:prSet>
      <dgm:spPr/>
    </dgm:pt>
    <dgm:pt modelId="{DF92BEF9-312D-46F3-9911-C9183EBA584A}" type="pres">
      <dgm:prSet presAssocID="{A2EBAE6F-F38F-4948-8518-B927DC8515E5}" presName="rootConnector" presStyleLbl="node2" presStyleIdx="0" presStyleCnt="3"/>
      <dgm:spPr/>
    </dgm:pt>
    <dgm:pt modelId="{C015FE2A-A977-47B8-91C8-7B3103B83582}" type="pres">
      <dgm:prSet presAssocID="{A2EBAE6F-F38F-4948-8518-B927DC8515E5}" presName="hierChild4" presStyleCnt="0"/>
      <dgm:spPr/>
    </dgm:pt>
    <dgm:pt modelId="{73B72BA7-7665-4031-9B21-2773AD5EE25E}" type="pres">
      <dgm:prSet presAssocID="{A2EBAE6F-F38F-4948-8518-B927DC8515E5}" presName="hierChild5" presStyleCnt="0"/>
      <dgm:spPr/>
    </dgm:pt>
    <dgm:pt modelId="{44FB1151-839B-43B8-8E35-F7CF503D8D21}" type="pres">
      <dgm:prSet presAssocID="{7F732736-2904-42B9-B318-72FE90596ABA}" presName="Name37" presStyleLbl="parChTrans1D2" presStyleIdx="1" presStyleCnt="3"/>
      <dgm:spPr/>
    </dgm:pt>
    <dgm:pt modelId="{AAEC2030-3AAE-4E69-9B07-E9C0A0DE0648}" type="pres">
      <dgm:prSet presAssocID="{BB9B4AC5-47B3-457D-BB69-7468E5099709}" presName="hierRoot2" presStyleCnt="0">
        <dgm:presLayoutVars>
          <dgm:hierBranch val="init"/>
        </dgm:presLayoutVars>
      </dgm:prSet>
      <dgm:spPr/>
    </dgm:pt>
    <dgm:pt modelId="{6BD9C297-2F53-446B-ADBE-18B88307B70F}" type="pres">
      <dgm:prSet presAssocID="{BB9B4AC5-47B3-457D-BB69-7468E5099709}" presName="rootComposite" presStyleCnt="0"/>
      <dgm:spPr/>
    </dgm:pt>
    <dgm:pt modelId="{E228290B-8D71-4A90-9BED-D5723C181B6F}" type="pres">
      <dgm:prSet presAssocID="{BB9B4AC5-47B3-457D-BB69-7468E5099709}" presName="rootText" presStyleLbl="node2" presStyleIdx="1" presStyleCnt="3">
        <dgm:presLayoutVars>
          <dgm:chPref val="3"/>
        </dgm:presLayoutVars>
      </dgm:prSet>
      <dgm:spPr/>
    </dgm:pt>
    <dgm:pt modelId="{EC66B850-8A8B-4566-8F51-524C2727CA58}" type="pres">
      <dgm:prSet presAssocID="{BB9B4AC5-47B3-457D-BB69-7468E5099709}" presName="rootConnector" presStyleLbl="node2" presStyleIdx="1" presStyleCnt="3"/>
      <dgm:spPr/>
    </dgm:pt>
    <dgm:pt modelId="{2DEBDC1A-76BB-4A79-872C-DA0B83ACDADC}" type="pres">
      <dgm:prSet presAssocID="{BB9B4AC5-47B3-457D-BB69-7468E5099709}" presName="hierChild4" presStyleCnt="0"/>
      <dgm:spPr/>
    </dgm:pt>
    <dgm:pt modelId="{C83A6325-0A5F-4F9D-A1D5-ADB6BA96FE28}" type="pres">
      <dgm:prSet presAssocID="{BB9B4AC5-47B3-457D-BB69-7468E5099709}" presName="hierChild5" presStyleCnt="0"/>
      <dgm:spPr/>
    </dgm:pt>
    <dgm:pt modelId="{FEA99F5C-3FB0-4B9A-8FBA-55273F6BE0F1}" type="pres">
      <dgm:prSet presAssocID="{DEE5D828-CC78-425A-B8EC-965D1D755029}" presName="Name37" presStyleLbl="parChTrans1D2" presStyleIdx="2" presStyleCnt="3"/>
      <dgm:spPr/>
    </dgm:pt>
    <dgm:pt modelId="{AFDE42A0-E11D-41D6-ACA8-3DED8A27A8E9}" type="pres">
      <dgm:prSet presAssocID="{56ADF28A-7958-4E36-A37F-D60AF6A2C4CE}" presName="hierRoot2" presStyleCnt="0">
        <dgm:presLayoutVars>
          <dgm:hierBranch val="init"/>
        </dgm:presLayoutVars>
      </dgm:prSet>
      <dgm:spPr/>
    </dgm:pt>
    <dgm:pt modelId="{183EE207-6E2E-46CC-A5FE-7DE6A2DD1180}" type="pres">
      <dgm:prSet presAssocID="{56ADF28A-7958-4E36-A37F-D60AF6A2C4CE}" presName="rootComposite" presStyleCnt="0"/>
      <dgm:spPr/>
    </dgm:pt>
    <dgm:pt modelId="{D1927631-C970-4AE1-8772-862A0562BABF}" type="pres">
      <dgm:prSet presAssocID="{56ADF28A-7958-4E36-A37F-D60AF6A2C4CE}" presName="rootText" presStyleLbl="node2" presStyleIdx="2" presStyleCnt="3">
        <dgm:presLayoutVars>
          <dgm:chPref val="3"/>
        </dgm:presLayoutVars>
      </dgm:prSet>
      <dgm:spPr/>
    </dgm:pt>
    <dgm:pt modelId="{84E6256C-AF9C-4192-A5A6-5799C95766BD}" type="pres">
      <dgm:prSet presAssocID="{56ADF28A-7958-4E36-A37F-D60AF6A2C4CE}" presName="rootConnector" presStyleLbl="node2" presStyleIdx="2" presStyleCnt="3"/>
      <dgm:spPr/>
    </dgm:pt>
    <dgm:pt modelId="{D5FFF05A-B0FF-487E-A5A2-D3A147396F4B}" type="pres">
      <dgm:prSet presAssocID="{56ADF28A-7958-4E36-A37F-D60AF6A2C4CE}" presName="hierChild4" presStyleCnt="0"/>
      <dgm:spPr/>
    </dgm:pt>
    <dgm:pt modelId="{98BB7052-CFDC-41AC-9527-31AD1CA72C00}" type="pres">
      <dgm:prSet presAssocID="{56ADF28A-7958-4E36-A37F-D60AF6A2C4CE}" presName="hierChild5" presStyleCnt="0"/>
      <dgm:spPr/>
    </dgm:pt>
    <dgm:pt modelId="{661E36A2-DCAE-4346-A2F6-99C70235DC67}" type="pres">
      <dgm:prSet presAssocID="{A34A9331-A92F-4513-9007-D99C9E7D2EF9}" presName="hierChild3" presStyleCnt="0"/>
      <dgm:spPr/>
    </dgm:pt>
  </dgm:ptLst>
  <dgm:cxnLst>
    <dgm:cxn modelId="{A6C70070-7F16-45EA-8763-6764A65FA009}" type="presOf" srcId="{A34A9331-A92F-4513-9007-D99C9E7D2EF9}" destId="{E1492784-1814-41F7-89FD-761332CE22C6}" srcOrd="0" destOrd="0" presId="urn:microsoft.com/office/officeart/2005/8/layout/orgChart1"/>
    <dgm:cxn modelId="{44B1FD50-46B8-44EF-8092-F95C56EB5C8F}" type="presOf" srcId="{56ADF28A-7958-4E36-A37F-D60AF6A2C4CE}" destId="{84E6256C-AF9C-4192-A5A6-5799C95766BD}" srcOrd="1" destOrd="0" presId="urn:microsoft.com/office/officeart/2005/8/layout/orgChart1"/>
    <dgm:cxn modelId="{475DB752-362F-4C4D-B672-FC51785230A1}" type="presOf" srcId="{BB9B4AC5-47B3-457D-BB69-7468E5099709}" destId="{EC66B850-8A8B-4566-8F51-524C2727CA58}" srcOrd="1" destOrd="0" presId="urn:microsoft.com/office/officeart/2005/8/layout/orgChart1"/>
    <dgm:cxn modelId="{9C0E6074-58F4-4847-BE93-C07EC2D85A8B}" type="presOf" srcId="{A2EBAE6F-F38F-4948-8518-B927DC8515E5}" destId="{24CA003F-61B9-43FD-9352-6DB2104996F3}" srcOrd="0" destOrd="0" presId="urn:microsoft.com/office/officeart/2005/8/layout/orgChart1"/>
    <dgm:cxn modelId="{E36BB97E-3C8E-4DAD-A93E-C3F976B17028}" type="presOf" srcId="{A2EBAE6F-F38F-4948-8518-B927DC8515E5}" destId="{DF92BEF9-312D-46F3-9911-C9183EBA584A}" srcOrd="1" destOrd="0" presId="urn:microsoft.com/office/officeart/2005/8/layout/orgChart1"/>
    <dgm:cxn modelId="{F9ED7BA6-2492-4A89-9D2F-AEA7A2B6488C}" srcId="{C05B756D-E718-4D6A-9F21-294070360D7A}" destId="{A34A9331-A92F-4513-9007-D99C9E7D2EF9}" srcOrd="0" destOrd="0" parTransId="{9B6E136E-FF6A-4DE3-B604-B5A737DC4ED0}" sibTransId="{C71A0F44-1FC1-4CA1-BE50-54C52426A59F}"/>
    <dgm:cxn modelId="{DC32E4A7-C611-4688-B2B1-F8D73D0ACC13}" srcId="{A34A9331-A92F-4513-9007-D99C9E7D2EF9}" destId="{56ADF28A-7958-4E36-A37F-D60AF6A2C4CE}" srcOrd="2" destOrd="0" parTransId="{DEE5D828-CC78-425A-B8EC-965D1D755029}" sibTransId="{FFF46AC0-F6B1-45B1-8C68-B6D348FCB796}"/>
    <dgm:cxn modelId="{ADD851B1-12B1-46B2-9903-5F4DE2B7934E}" type="presOf" srcId="{A34A9331-A92F-4513-9007-D99C9E7D2EF9}" destId="{76D82E0F-8191-4666-9195-0EBDB6345452}" srcOrd="1" destOrd="0" presId="urn:microsoft.com/office/officeart/2005/8/layout/orgChart1"/>
    <dgm:cxn modelId="{1B10BABE-B655-4F7D-A97D-7AE3EB4EB697}" type="presOf" srcId="{6599A0B5-E77F-4A55-88E0-41EC8327559B}" destId="{1B263692-A606-4BF8-BCA6-289FD3468108}" srcOrd="0" destOrd="0" presId="urn:microsoft.com/office/officeart/2005/8/layout/orgChart1"/>
    <dgm:cxn modelId="{F0CDA7C1-E34A-4E48-9502-A099319FC0FF}" srcId="{A34A9331-A92F-4513-9007-D99C9E7D2EF9}" destId="{A2EBAE6F-F38F-4948-8518-B927DC8515E5}" srcOrd="0" destOrd="0" parTransId="{6599A0B5-E77F-4A55-88E0-41EC8327559B}" sibTransId="{C4F6E6E2-35BA-4164-97DB-575D72534CBE}"/>
    <dgm:cxn modelId="{F860B2D4-6860-4B3E-8D30-D863D1FC84E8}" srcId="{A34A9331-A92F-4513-9007-D99C9E7D2EF9}" destId="{BB9B4AC5-47B3-457D-BB69-7468E5099709}" srcOrd="1" destOrd="0" parTransId="{7F732736-2904-42B9-B318-72FE90596ABA}" sibTransId="{E7DF482E-1F81-4940-A8D9-36B5BE80545C}"/>
    <dgm:cxn modelId="{AC1D04DA-291E-4858-85D0-80004C9061DD}" type="presOf" srcId="{7F732736-2904-42B9-B318-72FE90596ABA}" destId="{44FB1151-839B-43B8-8E35-F7CF503D8D21}" srcOrd="0" destOrd="0" presId="urn:microsoft.com/office/officeart/2005/8/layout/orgChart1"/>
    <dgm:cxn modelId="{70ADB5DA-5A27-415F-8757-FDD7CB762E03}" type="presOf" srcId="{DEE5D828-CC78-425A-B8EC-965D1D755029}" destId="{FEA99F5C-3FB0-4B9A-8FBA-55273F6BE0F1}" srcOrd="0" destOrd="0" presId="urn:microsoft.com/office/officeart/2005/8/layout/orgChart1"/>
    <dgm:cxn modelId="{E517C6DD-F1D7-47E4-B090-CEB86499AAB5}" type="presOf" srcId="{56ADF28A-7958-4E36-A37F-D60AF6A2C4CE}" destId="{D1927631-C970-4AE1-8772-862A0562BABF}" srcOrd="0" destOrd="0" presId="urn:microsoft.com/office/officeart/2005/8/layout/orgChart1"/>
    <dgm:cxn modelId="{367B5DE3-AB19-4E86-874C-A7D467596233}" type="presOf" srcId="{BB9B4AC5-47B3-457D-BB69-7468E5099709}" destId="{E228290B-8D71-4A90-9BED-D5723C181B6F}" srcOrd="0" destOrd="0" presId="urn:microsoft.com/office/officeart/2005/8/layout/orgChart1"/>
    <dgm:cxn modelId="{C244A4FC-E4AE-4AEE-8C85-34E1361DAAB7}" type="presOf" srcId="{C05B756D-E718-4D6A-9F21-294070360D7A}" destId="{C8FE54B0-10DF-47CC-AF85-0F2B2463B6E2}" srcOrd="0" destOrd="0" presId="urn:microsoft.com/office/officeart/2005/8/layout/orgChart1"/>
    <dgm:cxn modelId="{05FAF4B1-2713-4512-96EE-511908449F86}" type="presParOf" srcId="{C8FE54B0-10DF-47CC-AF85-0F2B2463B6E2}" destId="{B44DA052-8E9A-491D-A14E-8A9A142E17F2}" srcOrd="0" destOrd="0" presId="urn:microsoft.com/office/officeart/2005/8/layout/orgChart1"/>
    <dgm:cxn modelId="{D1C0BB51-5A86-41EB-9149-0E4749B88BBB}" type="presParOf" srcId="{B44DA052-8E9A-491D-A14E-8A9A142E17F2}" destId="{1BC3FDBF-72EC-4030-96C0-537579BC960A}" srcOrd="0" destOrd="0" presId="urn:microsoft.com/office/officeart/2005/8/layout/orgChart1"/>
    <dgm:cxn modelId="{5466F9D8-8B38-454E-BD20-DAB02F86D7F5}" type="presParOf" srcId="{1BC3FDBF-72EC-4030-96C0-537579BC960A}" destId="{E1492784-1814-41F7-89FD-761332CE22C6}" srcOrd="0" destOrd="0" presId="urn:microsoft.com/office/officeart/2005/8/layout/orgChart1"/>
    <dgm:cxn modelId="{EA6B94D1-6F80-4477-9601-96ECAFE0EA20}" type="presParOf" srcId="{1BC3FDBF-72EC-4030-96C0-537579BC960A}" destId="{76D82E0F-8191-4666-9195-0EBDB6345452}" srcOrd="1" destOrd="0" presId="urn:microsoft.com/office/officeart/2005/8/layout/orgChart1"/>
    <dgm:cxn modelId="{F2A92262-46E3-4428-ABA2-A1E5B3A9054D}" type="presParOf" srcId="{B44DA052-8E9A-491D-A14E-8A9A142E17F2}" destId="{349DBBB3-6774-4B2E-904B-0030E5AD90A1}" srcOrd="1" destOrd="0" presId="urn:microsoft.com/office/officeart/2005/8/layout/orgChart1"/>
    <dgm:cxn modelId="{7C441543-D068-43A7-A440-46E56A7AA779}" type="presParOf" srcId="{349DBBB3-6774-4B2E-904B-0030E5AD90A1}" destId="{1B263692-A606-4BF8-BCA6-289FD3468108}" srcOrd="0" destOrd="0" presId="urn:microsoft.com/office/officeart/2005/8/layout/orgChart1"/>
    <dgm:cxn modelId="{FF8D84EB-80DE-4A1C-9F0D-38120328731F}" type="presParOf" srcId="{349DBBB3-6774-4B2E-904B-0030E5AD90A1}" destId="{C3D23D96-C1EC-4908-B34B-DA252F8DE832}" srcOrd="1" destOrd="0" presId="urn:microsoft.com/office/officeart/2005/8/layout/orgChart1"/>
    <dgm:cxn modelId="{1A9BB532-DDD2-435C-A8AC-A75720858FCB}" type="presParOf" srcId="{C3D23D96-C1EC-4908-B34B-DA252F8DE832}" destId="{C311DBA3-B4A1-41D6-B92E-8F41F8A4F0E7}" srcOrd="0" destOrd="0" presId="urn:microsoft.com/office/officeart/2005/8/layout/orgChart1"/>
    <dgm:cxn modelId="{FD62F9B1-5269-4C04-95E2-81B8890D8AA2}" type="presParOf" srcId="{C311DBA3-B4A1-41D6-B92E-8F41F8A4F0E7}" destId="{24CA003F-61B9-43FD-9352-6DB2104996F3}" srcOrd="0" destOrd="0" presId="urn:microsoft.com/office/officeart/2005/8/layout/orgChart1"/>
    <dgm:cxn modelId="{95E8DBD7-8242-4D1D-A81B-1426C17EBDC1}" type="presParOf" srcId="{C311DBA3-B4A1-41D6-B92E-8F41F8A4F0E7}" destId="{DF92BEF9-312D-46F3-9911-C9183EBA584A}" srcOrd="1" destOrd="0" presId="urn:microsoft.com/office/officeart/2005/8/layout/orgChart1"/>
    <dgm:cxn modelId="{1B48053B-68E8-4C97-9152-83BEF269B071}" type="presParOf" srcId="{C3D23D96-C1EC-4908-B34B-DA252F8DE832}" destId="{C015FE2A-A977-47B8-91C8-7B3103B83582}" srcOrd="1" destOrd="0" presId="urn:microsoft.com/office/officeart/2005/8/layout/orgChart1"/>
    <dgm:cxn modelId="{1036EE54-CF2F-42A9-A069-42F4729DA6AA}" type="presParOf" srcId="{C3D23D96-C1EC-4908-B34B-DA252F8DE832}" destId="{73B72BA7-7665-4031-9B21-2773AD5EE25E}" srcOrd="2" destOrd="0" presId="urn:microsoft.com/office/officeart/2005/8/layout/orgChart1"/>
    <dgm:cxn modelId="{81162C73-8F72-42FB-88E3-68A5EB3631CF}" type="presParOf" srcId="{349DBBB3-6774-4B2E-904B-0030E5AD90A1}" destId="{44FB1151-839B-43B8-8E35-F7CF503D8D21}" srcOrd="2" destOrd="0" presId="urn:microsoft.com/office/officeart/2005/8/layout/orgChart1"/>
    <dgm:cxn modelId="{80BB5894-B33C-4ACB-A6BD-6D2AC21A86AD}" type="presParOf" srcId="{349DBBB3-6774-4B2E-904B-0030E5AD90A1}" destId="{AAEC2030-3AAE-4E69-9B07-E9C0A0DE0648}" srcOrd="3" destOrd="0" presId="urn:microsoft.com/office/officeart/2005/8/layout/orgChart1"/>
    <dgm:cxn modelId="{DEABDBFC-E913-429A-B918-D51F4C93535C}" type="presParOf" srcId="{AAEC2030-3AAE-4E69-9B07-E9C0A0DE0648}" destId="{6BD9C297-2F53-446B-ADBE-18B88307B70F}" srcOrd="0" destOrd="0" presId="urn:microsoft.com/office/officeart/2005/8/layout/orgChart1"/>
    <dgm:cxn modelId="{81BAEE66-1934-4571-8689-66F2EE5B8463}" type="presParOf" srcId="{6BD9C297-2F53-446B-ADBE-18B88307B70F}" destId="{E228290B-8D71-4A90-9BED-D5723C181B6F}" srcOrd="0" destOrd="0" presId="urn:microsoft.com/office/officeart/2005/8/layout/orgChart1"/>
    <dgm:cxn modelId="{3C67AB57-9E18-4746-A130-A8A96825A350}" type="presParOf" srcId="{6BD9C297-2F53-446B-ADBE-18B88307B70F}" destId="{EC66B850-8A8B-4566-8F51-524C2727CA58}" srcOrd="1" destOrd="0" presId="urn:microsoft.com/office/officeart/2005/8/layout/orgChart1"/>
    <dgm:cxn modelId="{9D21B157-D501-4286-ABA9-E9BCDB3E2866}" type="presParOf" srcId="{AAEC2030-3AAE-4E69-9B07-E9C0A0DE0648}" destId="{2DEBDC1A-76BB-4A79-872C-DA0B83ACDADC}" srcOrd="1" destOrd="0" presId="urn:microsoft.com/office/officeart/2005/8/layout/orgChart1"/>
    <dgm:cxn modelId="{3F36CE16-BC87-4698-BD1B-F55E9C74BE72}" type="presParOf" srcId="{AAEC2030-3AAE-4E69-9B07-E9C0A0DE0648}" destId="{C83A6325-0A5F-4F9D-A1D5-ADB6BA96FE28}" srcOrd="2" destOrd="0" presId="urn:microsoft.com/office/officeart/2005/8/layout/orgChart1"/>
    <dgm:cxn modelId="{5EC5E275-987A-4730-9C6F-FC7E3E7825B3}" type="presParOf" srcId="{349DBBB3-6774-4B2E-904B-0030E5AD90A1}" destId="{FEA99F5C-3FB0-4B9A-8FBA-55273F6BE0F1}" srcOrd="4" destOrd="0" presId="urn:microsoft.com/office/officeart/2005/8/layout/orgChart1"/>
    <dgm:cxn modelId="{2411642D-586B-43ED-AB01-AE5B5C714B6B}" type="presParOf" srcId="{349DBBB3-6774-4B2E-904B-0030E5AD90A1}" destId="{AFDE42A0-E11D-41D6-ACA8-3DED8A27A8E9}" srcOrd="5" destOrd="0" presId="urn:microsoft.com/office/officeart/2005/8/layout/orgChart1"/>
    <dgm:cxn modelId="{7B9637D5-41E9-4607-8FAF-3A3DE23A030B}" type="presParOf" srcId="{AFDE42A0-E11D-41D6-ACA8-3DED8A27A8E9}" destId="{183EE207-6E2E-46CC-A5FE-7DE6A2DD1180}" srcOrd="0" destOrd="0" presId="urn:microsoft.com/office/officeart/2005/8/layout/orgChart1"/>
    <dgm:cxn modelId="{64E28FCF-6A35-433E-9DD9-D6948636FEFA}" type="presParOf" srcId="{183EE207-6E2E-46CC-A5FE-7DE6A2DD1180}" destId="{D1927631-C970-4AE1-8772-862A0562BABF}" srcOrd="0" destOrd="0" presId="urn:microsoft.com/office/officeart/2005/8/layout/orgChart1"/>
    <dgm:cxn modelId="{CEF5E42A-71A5-4609-80CE-C750DD3FBA2F}" type="presParOf" srcId="{183EE207-6E2E-46CC-A5FE-7DE6A2DD1180}" destId="{84E6256C-AF9C-4192-A5A6-5799C95766BD}" srcOrd="1" destOrd="0" presId="urn:microsoft.com/office/officeart/2005/8/layout/orgChart1"/>
    <dgm:cxn modelId="{6C231052-A94D-4889-88A7-CEBA82508768}" type="presParOf" srcId="{AFDE42A0-E11D-41D6-ACA8-3DED8A27A8E9}" destId="{D5FFF05A-B0FF-487E-A5A2-D3A147396F4B}" srcOrd="1" destOrd="0" presId="urn:microsoft.com/office/officeart/2005/8/layout/orgChart1"/>
    <dgm:cxn modelId="{B2CEA238-72CA-4317-B577-C7DD45F7F93A}" type="presParOf" srcId="{AFDE42A0-E11D-41D6-ACA8-3DED8A27A8E9}" destId="{98BB7052-CFDC-41AC-9527-31AD1CA72C00}" srcOrd="2" destOrd="0" presId="urn:microsoft.com/office/officeart/2005/8/layout/orgChart1"/>
    <dgm:cxn modelId="{78A6609A-B653-4723-9AAC-ECE308F9416E}" type="presParOf" srcId="{B44DA052-8E9A-491D-A14E-8A9A142E17F2}" destId="{661E36A2-DCAE-4346-A2F6-99C70235DC6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99F5C-3FB0-4B9A-8FBA-55273F6BE0F1}">
      <dsp:nvSpPr>
        <dsp:cNvPr id="0" name=""/>
        <dsp:cNvSpPr/>
      </dsp:nvSpPr>
      <dsp:spPr>
        <a:xfrm>
          <a:off x="968225" y="1191437"/>
          <a:ext cx="2342029" cy="406467"/>
        </a:xfrm>
        <a:custGeom>
          <a:avLst/>
          <a:gdLst/>
          <a:ahLst/>
          <a:cxnLst/>
          <a:rect l="0" t="0" r="0" b="0"/>
          <a:pathLst>
            <a:path>
              <a:moveTo>
                <a:pt x="2342029" y="0"/>
              </a:moveTo>
              <a:lnTo>
                <a:pt x="2342029" y="203233"/>
              </a:lnTo>
              <a:lnTo>
                <a:pt x="0" y="203233"/>
              </a:lnTo>
              <a:lnTo>
                <a:pt x="0" y="4064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B1151-839B-43B8-8E35-F7CF503D8D21}">
      <dsp:nvSpPr>
        <dsp:cNvPr id="0" name=""/>
        <dsp:cNvSpPr/>
      </dsp:nvSpPr>
      <dsp:spPr>
        <a:xfrm>
          <a:off x="3264535" y="1191437"/>
          <a:ext cx="91440" cy="4064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64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63692-A606-4BF8-BCA6-289FD3468108}">
      <dsp:nvSpPr>
        <dsp:cNvPr id="0" name=""/>
        <dsp:cNvSpPr/>
      </dsp:nvSpPr>
      <dsp:spPr>
        <a:xfrm>
          <a:off x="3310255" y="1191437"/>
          <a:ext cx="2342029" cy="406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233"/>
              </a:lnTo>
              <a:lnTo>
                <a:pt x="2342029" y="203233"/>
              </a:lnTo>
              <a:lnTo>
                <a:pt x="2342029" y="4064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92784-1814-41F7-89FD-761332CE22C6}">
      <dsp:nvSpPr>
        <dsp:cNvPr id="0" name=""/>
        <dsp:cNvSpPr/>
      </dsp:nvSpPr>
      <dsp:spPr>
        <a:xfrm>
          <a:off x="2342474" y="223656"/>
          <a:ext cx="1935561" cy="967780"/>
        </a:xfrm>
        <a:prstGeom prst="rect">
          <a:avLst/>
        </a:prstGeom>
        <a:solidFill>
          <a:srgbClr val="F2C812"/>
        </a:solidFill>
        <a:ln w="12700" cap="flat" cmpd="sng" algn="ctr">
          <a:solidFill>
            <a:srgbClr val="F2C81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Type of Data Models</a:t>
          </a:r>
        </a:p>
      </dsp:txBody>
      <dsp:txXfrm>
        <a:off x="2342474" y="223656"/>
        <a:ext cx="1935561" cy="967780"/>
      </dsp:txXfrm>
    </dsp:sp>
    <dsp:sp modelId="{24CA003F-61B9-43FD-9352-6DB2104996F3}">
      <dsp:nvSpPr>
        <dsp:cNvPr id="0" name=""/>
        <dsp:cNvSpPr/>
      </dsp:nvSpPr>
      <dsp:spPr>
        <a:xfrm>
          <a:off x="4684503" y="1597905"/>
          <a:ext cx="1935561" cy="967780"/>
        </a:xfrm>
        <a:prstGeom prst="rect">
          <a:avLst/>
        </a:prstGeom>
        <a:solidFill>
          <a:srgbClr val="F2C812"/>
        </a:solidFill>
        <a:ln w="12700" cap="flat" cmpd="sng" algn="ctr">
          <a:solidFill>
            <a:srgbClr val="F2C81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Snowflake Schema</a:t>
          </a:r>
        </a:p>
      </dsp:txBody>
      <dsp:txXfrm>
        <a:off x="4684503" y="1597905"/>
        <a:ext cx="1935561" cy="967780"/>
      </dsp:txXfrm>
    </dsp:sp>
    <dsp:sp modelId="{E228290B-8D71-4A90-9BED-D5723C181B6F}">
      <dsp:nvSpPr>
        <dsp:cNvPr id="0" name=""/>
        <dsp:cNvSpPr/>
      </dsp:nvSpPr>
      <dsp:spPr>
        <a:xfrm>
          <a:off x="2342474" y="1597905"/>
          <a:ext cx="1935561" cy="967780"/>
        </a:xfrm>
        <a:prstGeom prst="rect">
          <a:avLst/>
        </a:prstGeom>
        <a:solidFill>
          <a:srgbClr val="F2C812"/>
        </a:solidFill>
        <a:ln w="12700" cap="flat" cmpd="sng" algn="ctr">
          <a:solidFill>
            <a:srgbClr val="F2C81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Star Schema</a:t>
          </a:r>
        </a:p>
      </dsp:txBody>
      <dsp:txXfrm>
        <a:off x="2342474" y="1597905"/>
        <a:ext cx="1935561" cy="967780"/>
      </dsp:txXfrm>
    </dsp:sp>
    <dsp:sp modelId="{D1927631-C970-4AE1-8772-862A0562BABF}">
      <dsp:nvSpPr>
        <dsp:cNvPr id="0" name=""/>
        <dsp:cNvSpPr/>
      </dsp:nvSpPr>
      <dsp:spPr>
        <a:xfrm>
          <a:off x="444" y="1597905"/>
          <a:ext cx="1935561" cy="967780"/>
        </a:xfrm>
        <a:prstGeom prst="rect">
          <a:avLst/>
        </a:prstGeom>
        <a:solidFill>
          <a:srgbClr val="F2C812"/>
        </a:solidFill>
        <a:ln w="12700" cap="flat" cmpd="sng" algn="ctr">
          <a:solidFill>
            <a:srgbClr val="F2C81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Flat or Denormalized</a:t>
          </a:r>
        </a:p>
      </dsp:txBody>
      <dsp:txXfrm>
        <a:off x="444" y="1597905"/>
        <a:ext cx="1935561" cy="967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29 548 0 0,'0'0'631'0'0,"-12"-17"2286"0"0,12 16-2769 0 0,-1 0 0 0 0,1 1 0 0 0,0-1 1 0 0,-1 0-1 0 0,1 1 0 0 0,-1-1 0 0 0,1 0 0 0 0,-1 1 0 0 0,1-1 0 0 0,-1 1 0 0 0,1-1 1 0 0,-1 1-1 0 0,0-1 0 0 0,1 1 0 0 0,-1 0 0 0 0,0-1 0 0 0,1 1 0 0 0,-1 0 0 0 0,0-1 1 0 0,0 1-1 0 0,1 0 0 0 0,-1 0 0 0 0,0 0 0 0 0,0-1 0 0 0,-1 1 0 0 0,-1 6-60 0 0,-1 0 0 0 0,1 0-1 0 0,0 0 1 0 0,1 0-1 0 0,-1 1 1 0 0,1-1 0 0 0,0 1-1 0 0,1-1 1 0 0,0 1-1 0 0,-1 11 1 0 0,0 80 769 0 0,3-64-661 0 0,-15 435 1759 0 0,1 88-274 0 0,53 170 507 0 0,-35-675-1870 0 0,31 235 1195 0 0,-28-244-3244 0 0,-8-42 1032 0 0,1 3-178 0 0,1 3 946 0 0,-1 1-2066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1964 0 0,'-3'16'461'0'0,"-38"264"5852"0"0,36-223-4629 0 0,2 0 1 0 0,9 111-1 0 0,-4-152-1495 0 0,1 1 0 0 0,0-1 0 0 0,1 0 0 0 0,1 0 0 0 0,0 0 0 0 0,2-1 0 0 0,12 25 0 0 0,-16-35-329 0 0,-1-1-1 0 0,1 0 1 0 0,0 0-1 0 0,0 0 1 0 0,1 0 0 0 0,-1 0-1 0 0,1-1 1 0 0,-1 0-1 0 0,1 1 1 0 0,0-1-1 0 0,0-1 1 0 0,1 1 0 0 0,-1 0-1 0 0,1-1 1 0 0,-1 0-1 0 0,1 0 1 0 0,0-1-1 0 0,0 1 1 0 0,-1-1 0 0 0,1 0-1 0 0,0 0 1 0 0,0-1-1 0 0,0 1 1 0 0,0-1-1 0 0,0 0 1 0 0,0 0 0 0 0,0-1-1 0 0,0 0 1 0 0,8-2-1 0 0,26-11-4268 0 0,13-13-592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1352 0 0,'-26'24'1118'0'0,"0"2"-1"0"0,2 1 0 0 0,1 1 1 0 0,1 1-1 0 0,1 0 1 0 0,2 2-1 0 0,1 0 1 0 0,-22 53-1 0 0,37-75-788 0 0,-1 0 0 0 0,2 1 0 0 0,-1-1 0 0 0,1 0 0 0 0,1 1 0 0 0,-1 16 0 0 0,2-24-318 0 0,0 0 1 0 0,0-1-1 0 0,0 1 0 0 0,0 0 0 0 0,0 0 0 0 0,1 0 0 0 0,-1 0 1 0 0,1-1-1 0 0,-1 1 0 0 0,1 0 0 0 0,0-1 0 0 0,-1 1 0 0 0,1 0 0 0 0,0-1 1 0 0,0 1-1 0 0,0-1 0 0 0,1 1 0 0 0,-1-1 0 0 0,0 0 0 0 0,0 1 0 0 0,1-1 1 0 0,-1 0-1 0 0,1 0 0 0 0,-1 0 0 0 0,1 0 0 0 0,-1 0 0 0 0,1 0 1 0 0,0-1-1 0 0,-1 1 0 0 0,1 0 0 0 0,0-1 0 0 0,0 1 0 0 0,0-1 0 0 0,-1 0 1 0 0,1 0-1 0 0,0 0 0 0 0,0 0 0 0 0,0 0 0 0 0,0 0 0 0 0,-1 0 0 0 0,3-1 1 0 0,9 0-236 0 0,-1-2 0 0 0,0 0 1 0 0,-1 0-1 0 0,1-1 0 0 0,0 0 1 0 0,17-10-1 0 0,63-40-1095 0 0,-33 12 438 0 0,-37 26 387 0 0,1 0-1 0 0,38-19 1 0 0,-60 34 527 0 0,1 0-1 0 0,0 0 1 0 0,0 1-1 0 0,0-1 1 0 0,-1 1 0 0 0,1-1-1 0 0,0 1 1 0 0,0 0-1 0 0,0 0 1 0 0,0 0-1 0 0,0 0 1 0 0,-1 0 0 0 0,1 0-1 0 0,0 0 1 0 0,0 1-1 0 0,0-1 1 0 0,0 1-1 0 0,-1-1 1 0 0,4 2 0 0 0,5 6 360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33 548 0 0,'3'-22'1679'0'0,"-2"11"3081"0"0,6 70-3763 0 0,2 15 95 0 0,26 104 1 0 0,39 58 603 0 0,30 118 1035 0 0,-98-323-2600 0 0,-1 0 0 0 0,-2 0 0 0 0,-1 1 0 0 0,-2-1 0 0 0,-1 1 1 0 0,-1-1-1 0 0,-9 40 0 0 0,-1-30-3130 0 0,12-40 2603 0 0,-1 0 0 0 0,1-1 0 0 0,-1 1 0 0 0,0-1 0 0 0,1 1 0 0 0,-1-1 0 0 0,0 1 0 0 0,1-1 0 0 0,-1 0 0 0 0,0 1 0 0 0,1-1 0 0 0,-1 0 0 0 0,0 1-1 0 0,0-1 1 0 0,1 0 0 0 0,-3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0 139 640 0 0,'49'-22'1072'0'0,"-2"7"-196"0"0,-1-2-84 0 0,0 4-228 0 0,3-3-252 0 0,-3 2-28 0 0,-2 2-180 0 0,-7 3-148 0 0,1 0-148 0 0,-9 4-4 0 0,-4 0-132 0 0,-4 3-12 0 0,-1 2-392 0 0,-5 0-416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1040 280 0 0,'1'3'208'0'0,"1"0"0"0"0,-1 0 0 0 0,1 0 0 0 0,0-1 0 0 0,-1 1 0 0 0,1-1 0 0 0,1 1 1 0 0,-1-1-1 0 0,0 0 0 0 0,0 0 0 0 0,1 0 0 0 0,-1 0 0 0 0,1 0 0 0 0,0 0 0 0 0,0-1 0 0 0,-1 0 0 0 0,7 3 0 0 0,-5-3 11 0 0,1 0 0 0 0,0-1 0 0 0,-1 1 0 0 0,1-1 0 0 0,0 0 0 0 0,0 0-1 0 0,-1-1 1 0 0,1 1 0 0 0,0-1 0 0 0,8-3 0 0 0,6-3 179 0 0,1-1-1 0 0,-1-1 1 0 0,-1-1-1 0 0,24-16 1 0 0,-36 22-364 0 0,43-29 395 0 0,0-3 0 0 0,-3-1 0 0 0,62-65 0 0 0,-76 68-271 0 0,-2-1 0 0 0,-2-2-1 0 0,-1 0 1 0 0,-2-2 0 0 0,22-45 0 0 0,-35 56-100 0 0,0-1 1 0 0,-2 1-1 0 0,-1-2 1 0 0,-1 1 0 0 0,6-54-1 0 0,-11 61 11 0 0,-2-1 1 0 0,-1 0-1 0 0,-1 0 0 0 0,0 1 0 0 0,-2-1 0 0 0,-1 1 0 0 0,-1-1 1 0 0,-9-28-1 0 0,12 46-23 0 0,0 1-1 0 0,0-1 1 0 0,0 0 0 0 0,0 1 0 0 0,-1-1 0 0 0,0 1 0 0 0,0-1 0 0 0,0 1-1 0 0,0 0 1 0 0,-1 1 0 0 0,0-1 0 0 0,1 0 0 0 0,-1 1 0 0 0,-1 0-1 0 0,1 0 1 0 0,0 0 0 0 0,-1 1 0 0 0,-8-4 0 0 0,8 4 20 0 0,0 1 0 0 0,0 0 0 0 0,0 1 0 0 0,0-1 0 0 0,0 1 0 0 0,0 0 0 0 0,0 0 0 0 0,0 0 0 0 0,0 1 0 0 0,0 0 0 0 0,0 0 1 0 0,0 0-1 0 0,1 1 0 0 0,-1-1 0 0 0,0 1 0 0 0,1 1 0 0 0,-1-1 0 0 0,1 0 0 0 0,-8 6 0 0 0,-7 7 121 0 0,0 1-1 0 0,0 1 1 0 0,2 0 0 0 0,0 1-1 0 0,1 1 1 0 0,1 1 0 0 0,-12 21-1 0 0,-4 10 341 0 0,-42 99 0 0 0,36-54-169 0 0,3 1 1 0 0,5 2-1 0 0,4 1 0 0 0,5 1 1 0 0,-13 167-1 0 0,28-141-295 0 0,5 1-1 0 0,5-1 1 0 0,6 1 0 0 0,32 145-1 0 0,-41-264-236 0 0,0 0-1 0 0,0 1 0 0 0,-1 0 1 0 0,-1-1-1 0 0,0 15 0 0 0,0-21 80 0 0,-1-1 0 0 0,1 1 0 0 0,-1-1 0 0 0,0 1 0 0 0,0-1 0 0 0,0 1 0 0 0,0-1 0 0 0,0 1 0 0 0,-1-1 0 0 0,1 0 0 0 0,-1 0 0 0 0,1 0 0 0 0,-1 0 0 0 0,0 0 0 0 0,0 0 0 0 0,0 0 0 0 0,0 0 0 0 0,0-1 0 0 0,0 1 0 0 0,-1-1 0 0 0,1 0 0 0 0,0 1 0 0 0,-1-1 0 0 0,-2 1 0 0 0,-10 3-198 0 0,1-1-1 0 0,-1-1 1 0 0,0 0-1 0 0,0-1 0 0 0,0 0 1 0 0,-18-1-1 0 0,-96-7-787 0 0,106 4 894 0 0,13 2 85 0 0,0-1 1 0 0,0-1-1 0 0,0 1 0 0 0,1-2 1 0 0,-19-5-1 0 0,26 7 89 0 0,0 0 1 0 0,0 0-1 0 0,0 0 0 0 0,0-1 0 0 0,0 1 0 0 0,0-1 1 0 0,0 1-1 0 0,1-1 0 0 0,-1 0 0 0 0,0 0 0 0 0,1 1 0 0 0,0-1 1 0 0,-1 0-1 0 0,1 0 0 0 0,0-1 0 0 0,0 1 0 0 0,0 0 1 0 0,0 0-1 0 0,0 0 0 0 0,1-1 0 0 0,-1 1 0 0 0,1 0 1 0 0,-1-1-1 0 0,1 1 0 0 0,0-1 0 0 0,0 1 0 0 0,0 0 0 0 0,0-1 1 0 0,0 1-1 0 0,1-3 0 0 0,2-6 0 0 0,-1 0-1 0 0,1 1 1 0 0,1-1-1 0 0,0 1 1 0 0,0 0-1 0 0,1 0 1 0 0,1 0-1 0 0,-1 1 1 0 0,11-13-1 0 0,11-11-21 0 0,33-32 0 0 0,-38 42 19 0 0,67-62 244 0 0,4 3-1 0 0,103-69 1 0 0,-158 123-3 0 0,-21 17-68 0 0,-12 11 162 0 0,-13 22 266 0 0,-2 0-657 0 0,9-20 150 0 0,5 5 44 0 0,-3-7-117 0 0,-1 1 0 0 0,0 0 0 0 0,1-1 0 0 0,-1 1 1 0 0,0-1-1 0 0,1 1 0 0 0,-1-1 0 0 0,1 1 0 0 0,-1-1 0 0 0,1 1 0 0 0,-1-1 0 0 0,1 0 0 0 0,-1 1 0 0 0,1-1 0 0 0,-1 0 0 0 0,1 1 0 0 0,-1-1 0 0 0,1 0 0 0 0,0 0 0 0 0,-1 1 1 0 0,1-1-1 0 0,-1 0 0 0 0,1 0 0 0 0,0 0 0 0 0,-1 0 0 0 0,1 0 0 0 0,0 0 0 0 0,-1 0 0 0 0,1 0 0 0 0,0 0 0 0 0,-1 0 0 0 0,1 0 0 0 0,0-1 0 0 0,-1 1 0 0 0,1 0 1 0 0,0-1-1 0 0,20-3 22 0 0,0-2 0 0 0,0 0 1 0 0,-1-2-1 0 0,0 0 0 0 0,19-11 1 0 0,101-63-145 0 0,-86 49 94 0 0,-47 29 1 0 0,4-2 6 0 0,1-1 1 0 0,-1-1-1 0 0,-1 1 0 0 0,1-2 1 0 0,16-16-1 0 0,-27 24 13 0 0,0 0 0 0 0,1 0 0 0 0,-1 0 0 0 0,0 0 0 0 0,0 0 0 0 0,1 0 0 0 0,-1 0 0 0 0,0 0 0 0 0,0 0 0 0 0,0 0 0 0 0,0 0 0 0 0,0 0 0 0 0,-1 0 0 0 0,1 0 0 0 0,0 0 0 0 0,0 0 0 0 0,-1 0 0 0 0,1 0 0 0 0,-1 0 0 0 0,1 0 0 0 0,0 0 0 0 0,-1 0 0 0 0,0 0 0 0 0,1 0 0 0 0,-1 1 0 0 0,0-1 0 0 0,1 0 0 0 0,-1 0 0 0 0,-1 0 0 0 0,-4-2-2 0 0,1 0 1 0 0,-1 1 0 0 0,0-1 0 0 0,1 1 0 0 0,-1 1 0 0 0,0-1 0 0 0,0 1-1 0 0,-10-1 1 0 0,-52 0-74 0 0,54 2 108 0 0,-23 0-537 0 0,-67 0 1143 0 0,39-5-8535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1 455 892 0 0,'0'-4'2053'0'0,"3"-8"-1250"0"0,-1 0 1 0 0,2-1-1 0 0,-1 1 0 0 0,2 1 1 0 0,0-1-1 0 0,0 1 0 0 0,1 0 1 0 0,0 0-1 0 0,10-13 0 0 0,8-8-88 0 0,49-50-1 0 0,-42 51-1103 0 0,2 1 1 0 0,56-40-1 0 0,-65 54-812 0 0,1 2 0 0 0,45-21-1 0 0,-50 28-570 0 0,-2 3-2561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1 596 72 0 0,'0'0'1839'0'0,"5"-4"-132"0"0,14-14-168 0 0,0-1 0 0 0,-1-1 0 0 0,25-37 0 0 0,43-78 549 0 0,-49 74-1430 0 0,26-52 323 0 0,25-37 279 0 0,-75 133-1136 0 0,-12 15 140 0 0,3 6 81 0 0,0 1-232 0 0,-1 0 0 0 0,0 0 0 0 0,0 0 0 0 0,0 1 0 0 0,-1-1 0 0 0,1 1 0 0 0,-1-1 0 0 0,-1 1 0 0 0,1 0 0 0 0,-1 0 0 0 0,0-1 0 0 0,0 1 0 0 0,-1 9 0 0 0,3 7 260 0 0,1 0-1 0 0,10 36 0 0 0,-11-50-276 0 0,0 0 0 0 0,0 0-1 0 0,0 0 1 0 0,1-1-1 0 0,1 1 1 0 0,-1-1 0 0 0,1 0-1 0 0,0 0 1 0 0,1-1-1 0 0,6 7 1 0 0,-10-11-60 0 0,1 0-1 0 0,-1 0 1 0 0,1 0-1 0 0,0 0 1 0 0,0-1-1 0 0,0 1 1 0 0,0-1-1 0 0,0 0 1 0 0,0 0-1 0 0,0 0 0 0 0,0 0 1 0 0,0-1-1 0 0,1 1 1 0 0,-1-1-1 0 0,0 0 1 0 0,6 0-1 0 0,-3-1-17 0 0,0 0-1 0 0,0 0 1 0 0,0-1-1 0 0,0 0 0 0 0,0 0 1 0 0,-1 0-1 0 0,1-1 1 0 0,7-4-1 0 0,5-6-28 0 0,-1 0-1 0 0,0-1 1 0 0,27-29 0 0 0,54-65-155 0 0,-98 108 172 0 0,1-1-1 0 0,0 0 1 0 0,0 1 0 0 0,0-1 0 0 0,-1 1-1 0 0,1-1 1 0 0,0 1 0 0 0,0-1 0 0 0,0 1-1 0 0,0 0 1 0 0,0 0 0 0 0,0-1 0 0 0,0 1-1 0 0,0 0 1 0 0,0 0 0 0 0,0 0 0 0 0,0 0-1 0 0,0 0 1 0 0,0 0 0 0 0,0 0 0 0 0,0 0-1 0 0,0 0 1 0 0,0 1 0 0 0,0-1 0 0 0,-1 0-1 0 0,1 1 1 0 0,0-1 0 0 0,0 0 0 0 0,0 1-1 0 0,0-1 1 0 0,0 1 0 0 0,-1 0 0 0 0,1-1-1 0 0,0 1 1 0 0,0 0 0 0 0,-1-1 0 0 0,1 1-1 0 0,0 0 1 0 0,0 1 0 0 0,25 38 273 0 0,-20-30-221 0 0,114 184-296 0 0,31 54-3470 0 0,-62-76-7310 0 0,-62-109 6513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1 626 832 0 0,'1220'-212'6770'0'0,"9"48"-1860"0"0,-521 65-2915 0 0,353-41-2467 0 0,-907 130-5871 0 0,-97 9 1523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0 832 0 0,'0'0'1514'0'0,"0"5"-709"0"0,0 34 556 0 0,1 0 0 0 0,14 76 0 0 0,-4-41-625 0 0,36 243 2123 0 0,111 384 0 0 0,341 1007 6240 0 0,-392-1410-8118 0 0,-101-275-662 0 0,-4-12-1854 0 0,-21-22-8585 0 0,7-3 5510 0 0,1-3-368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1432 192 0 0,'6'-5'299'0'0,"-1"0"0"0"0,1 0 0 0 0,0 1 0 0 0,0 0 0 0 0,0 0-1 0 0,0 0 1 0 0,1 1 0 0 0,0 0 0 0 0,0 0 0 0 0,-1 1 0 0 0,9-3 0 0 0,14-1 452 0 0,43-5 0 0 0,-34 6-195 0 0,649-66 2084 0 0,-471 54-2231 0 0,-93 6-225 0 0,830-85 412 0 0,-291 9-601 0 0,1168-277-92 0 0,-1317 258 140 0 0,584-45 0 0 0,448-27-89 0 0,-1336 151 97 0 0,883-91 407 0 0,-730 98-466 0 0,-1 0 7 0 0,1-4-111 0 0,124-3 272 0 0,634-19 427 0 0,-877 46-514 0 0,1205 10 913 0 0,-171 15-512 0 0,-870-18-572 0 0,399 17 210 0 0,840 41 901 0 0,-751-58-689 0 0,177 30 150 0 0,-1052-36-479 0 0,1970 79 1063 0 0,-1938-79-990 0 0,1226 37 1942 0 0,-1139-31-1536 0 0,202 14 724 0 0,447 51-58 0 0,-512-38-1419 0 0,10-5-629 0 0,-244-24 817 0 0,197 11-25 0 0,628 15 2454 0 0,-605-13-1676 0 0,-212-16-393 0 0,-10 1 368 0 0,66-6 0 0 0,-91 2-658 0 0,0-2 0 0 0,0 0 1 0 0,-1-1-1 0 0,1 0 1 0 0,-1-1-1 0 0,0 0 1 0 0,26-16-1 0 0,-16 7-7 0 0,140-76-577 0 0,-137 77 509 0 0,1 1 0 0 0,1 2 0 0 0,0 1 0 0 0,33-7 0 0 0,53-8-458 0 0,-112 24 570 0 0,1-1-1 0 0,-1 1 0 0 0,0-1 0 0 0,1 1 1 0 0,-1 0-1 0 0,1 1 0 0 0,-1-1 0 0 0,0 1 0 0 0,1-1 1 0 0,-1 1-1 0 0,0 0 0 0 0,1 0 0 0 0,-1 0 1 0 0,0 1-1 0 0,0-1 0 0 0,0 1 0 0 0,0 0 1 0 0,0-1-1 0 0,0 1 0 0 0,3 4 0 0 0,-1 1 117 0 0,0-1 1 0 0,-1 1-1 0 0,0 0 0 0 0,-1 1 0 0 0,0-1 0 0 0,0 0 0 0 0,2 9 0 0 0,-3-10-109 0 0,8 25 410 0 0,-2 1 1 0 0,8 60-1 0 0,-3 68 670 0 0,-7 38 297 0 0,-10 0 0 0 0,-8 0 0 0 0,-47 246-1 0 0,0-48-395 0 0,-14 634 0 0 0,74-723-1004 0 0,-15 306 0 0 0,-13-414 0 0 0,-2 19 0 0 0,27-190 0 0 0,-11 156 0 0 0,13-150 0 0 0,1 0 0 0 0,2 0 0 0 0,10 47 0 0 0,-1-38 0 0 0,12 40 0 0 0,-24-70 0 0 0,-1-11 0 0 0,1-1 0 0 0,0 1 0 0 0,0 0 0 0 0,-1-1 0 0 0,1 1 0 0 0,-1 0 0 0 0,0-1 0 0 0,1 1 0 0 0,-1-1 0 0 0,0 1 0 0 0,0-1 0 0 0,0 1 0 0 0,0-1 0 0 0,0 0 0 0 0,0 1 0 0 0,0-1 0 0 0,-1 0 0 0 0,1 0 0 0 0,0 0 0 0 0,-1 0 0 0 0,1 0 0 0 0,-1 0 0 0 0,1 0 0 0 0,-1-1 0 0 0,1 1 0 0 0,-1 0 0 0 0,0-1 0 0 0,1 1 0 0 0,-1-1 0 0 0,0 0 0 0 0,-2 1 0 0 0,-3 0 0 0 0,-296 65 0 0 0,185-44 0 0 0,-1075 180 0 0 0,315-59 0 0 0,296-44 0 0 0,10-3 0 0 0,-2289 385-2722 0 0,2250-377 1939 0 0,42-5 36 0 0,20 5 137 0 0,-97 27-181 0 0,-292 56-692 0 0,-3-38 293 0 0,-268-10 216 0 0,498-53 607 0 0,19-2-367 0 0,-3-27 939 0 0,429-43-81 0 0,-954 37 198 0 0,-155-60-3754 0 0,-56-110 3013 0 0,915 42 403 0 0,5-27 21 0 0,142 28-2 0 0,-420-45-64 0 0,-6 42 16 0 0,652 66 54 0 0,-511-71 147 0 0,47 4-238 0 0,-770-100 613 0 0,1132 139-469 0 0,-539-97 299 0 0,38-6 363 0 0,524 104-433 0 0,-397-88 522 0 0,567 113-703 0 0,0-3 1 0 0,-66-31-1 0 0,95 37-144 0 0,0-1-1 0 0,1 0 1 0 0,0-2-1 0 0,1 0 1 0 0,0-2-1 0 0,-35-36 1 0 0,51 46-368 0 0,-1 0 1 0 0,1 0-1 0 0,1-1 1 0 0,-1 1-1 0 0,1-1 1 0 0,0 0-1 0 0,1 0 1 0 0,0 0 0 0 0,0-1-1 0 0,-2-16 1 0 0,3 15-1338 0 0,1 0 0 0 0,1 0 0 0 0,0 0 0 0 0,0 0 0 0 0,3-14 0 0 0,3-10-2754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3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98 613 444 0 0,'-12'-55'1049'0'0,"3"-1"0"0"0,2 0-1 0 0,0-103 1 0 0,7 34 749 0 0,0 122-1175 0 0,2 8-306 0 0,5 24-63 0 0,-2-1 1 0 0,0 2 0 0 0,-2-1 0 0 0,-1 0-1 0 0,-3 48 1 0 0,1-36-109 0 0,-12 398 590 0 0,0-6-258 0 0,33-2 13 0 0,-3-255-412 0 0,11 92-195 0 0,-29-264 96 0 0,1-1-17 0 0,0 1 0 0 0,-1-1-1 0 0,1 0 1 0 0,-1 1 0 0 0,0-1 0 0 0,0 0 0 0 0,0 1 0 0 0,0-1 0 0 0,-1 0-1 0 0,1 1 1 0 0,-1-1 0 0 0,0 0 0 0 0,-1 4 0 0 0,1-6-196 0 0,0-3 197 0 0,1 0-1 0 0,0 0 0 0 0,0 0 1 0 0,-1 0-1 0 0,0 0 1 0 0,1 0-1 0 0,-1 0 0 0 0,0 0 1 0 0,0 1-1 0 0,0-1 0 0 0,-1-2 1 0 0,-3-6-51 0 0,-12-49-301 0 0,3-1 1 0 0,-10-99-1 0 0,16 96 226 0 0,-19-158-262 0 0,11-1 0 0 0,9 0 0 0 0,27-273 0 0 0,-13 421 314 0 0,32-142 1 0 0,-32 191 152 0 0,1 0 1 0 0,0 0-1 0 0,2 1 1 0 0,1 1 0 0 0,1-1-1 0 0,0 2 1 0 0,2 0-1 0 0,1 0 1 0 0,22-24-1 0 0,-20 27-57 0 0,2 0 0 0 0,0 2 0 0 0,1 0 0 0 0,1 1 0 0 0,38-23 0 0 0,-53 36 11 0 0,0 1-1 0 0,0-1 1 0 0,0 1 0 0 0,0 0 0 0 0,1 0 0 0 0,-1 1 0 0 0,1 0 0 0 0,-1 0 0 0 0,1 0 0 0 0,-1 1 0 0 0,1 0 0 0 0,7 1 0 0 0,-9 0 20 0 0,1 1-1 0 0,-1 0 1 0 0,0-1 0 0 0,0 2 0 0 0,0-1 0 0 0,0 1-1 0 0,0-1 1 0 0,0 1 0 0 0,-1 1 0 0 0,1-1 0 0 0,-1 1 0 0 0,0-1-1 0 0,0 1 1 0 0,0 0 0 0 0,-1 1 0 0 0,6 6 0 0 0,-1 1 73 0 0,0 1 1 0 0,-1 0-1 0 0,-1 0 1 0 0,0 0 0 0 0,0 1-1 0 0,-1 0 1 0 0,-1 0 0 0 0,0 0-1 0 0,2 23 1 0 0,-4-16 7 0 0,-1 1 1 0 0,-1 0 0 0 0,-1-1-1 0 0,-1 1 1 0 0,-9 39 0 0 0,-1-16 13 0 0,-2-1 0 0 0,-3 0 1 0 0,-1-1-1 0 0,-2-1 0 0 0,-34 52 1 0 0,19-38-278 0 0,-2-1 0 0 0,-2-3-1 0 0,-3-1 1 0 0,-2-2 0 0 0,-60 52 0 0 0,85-88-1431 0 0,6-6-2786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2 220 0 0,'-4'0'417'0'0,"-24"0"575"0"0,25 0-751 0 0,-15-2 1039 0 0,5 2-1071 0 0,9 0 175 0 0,4 0-342 0 0,0 0 0 0 0,-1 0 0 0 0,1 0-1 0 0,0 0 1 0 0,-1 0 0 0 0,1 0 0 0 0,0 0 0 0 0,-1 0 0 0 0,1 0 0 0 0,0 0-1 0 0,0 1 1 0 0,-1-1 0 0 0,1 0 0 0 0,0 0 0 0 0,-1 0 0 0 0,1 0 0 0 0,0 1-1 0 0,0-1 1 0 0,-1 0 0 0 0,1 0 0 0 0,0 0 0 0 0,0 1 0 0 0,0-1 0 0 0,-1 0-1 0 0,1 0 1 0 0,0 1 0 0 0,0-1 0 0 0,0 0 0 0 0,0 0 0 0 0,0 1 0 0 0,0-1 0 0 0,-1 0-1 0 0,1 1 1 0 0,0-1 0 0 0,0 0 0 0 0,0 1 0 0 0,4 77 2065 0 0,16 89 0 0 0,-10-91-1469 0 0,8 60 174 0 0,86 843 5334 0 0,-37-110-302 0 0,-10-360-2333 0 0,67 474 2080 0 0,-10-432-4872 0 0,-98-486-719 0 0,4 0 0 0 0,42 91 0 0 0,-31-104-360 0 0,-29-48-171 0 0,0-1 0 0 0,1 0 0 0 0,0 0 0 0 0,-1-1-1 0 0,1 1 1 0 0,0 0 0 0 0,0-1 0 0 0,0 0 0 0 0,1 0-1 0 0,-1 0 1 0 0,0 0 0 0 0,8 2 0 0 0,-9-4-354 0 0,0-1 0 0 0,-1 0 0 0 0,1-1 1 0 0,0 1-1 0 0,-1 0 0 0 0,1-1 0 0 0,0 1 0 0 0,-1 0 1 0 0,0-1-1 0 0,1 0 0 0 0,-1 1 0 0 0,0-1 0 0 0,0 0 1 0 0,0 0-1 0 0,1-2 0 0 0,5-17-4396 0 0,-2-2 497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1 892 0 0,'19'497'10022'0'0,"-27"1"-5484"0"0,5-364-3203 0 0,-56 1090 7283 0 0,15-407-4495 0 0,27-5-986 0 0,46-243-3026 0 0,-12-438-114 0 0,5-1 0 0 0,48 157 0 0 0,-51-228 3 0 0,29 68 0 0 0,-41-112 0 0 0,0 0 0 0 0,1 0 0 0 0,1-1 0 0 0,0 0 0 0 0,1 0 0 0 0,1-1 0 0 0,0-1 0 0 0,0 1 0 0 0,23 17 0 0 0,-30-27-124 0 0,-1-1 0 0 0,1 0 1 0 0,-1 0-1 0 0,1 0 0 0 0,0 0 0 0 0,-1-1 0 0 0,1 0 0 0 0,0 1 1 0 0,0-1-1 0 0,0-1 0 0 0,0 1 0 0 0,0 0 0 0 0,0-1 0 0 0,0 0 1 0 0,0 0-1 0 0,1 0 0 0 0,-1-1 0 0 0,0 1 0 0 0,5-2 0 0 0,-2-1-508 0 0,0 0 1 0 0,-1 0-1 0 0,0 0 0 0 0,1-1 0 0 0,-1 1 0 0 0,-1-2 0 0 0,1 1 0 0 0,0-1 1 0 0,-1 1-1 0 0,6-8 0 0 0,6-9-1935 0 0,-2 0 1 0 0,0-1 0 0 0,-1 0 0 0 0,20-45-1 0 0,2-28-2296 0 0,-7-9 406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278 892 1412 0 0,'31'135'3042'0'0,"91"240"0"0"0,-79-273-1831 0 0,4-3 1 0 0,111 172-1 0 0,-152-263-977 0 0,0 0 1 0 0,0 0-1 0 0,1-1 0 0 0,10 10 1 0 0,-16-16-25 0 0,-1-8-214 0 0,-1-1 1 0 0,0 1 0 0 0,0 0-1 0 0,-1 0 1 0 0,0-1 0 0 0,0 1-1 0 0,-1 0 1 0 0,-6-12 0 0 0,-36-51-433 0 0,30 49 306 0 0,-49-73-412 0 0,-208-312-1427 0 0,190 270 1346 0 0,-71-159-1 0 0,139 264 636 0 0,1-2 1 0 0,2 0-1 0 0,-12-57 0 0 0,20 71 23 0 0,0 0-1 0 0,2 0 1 0 0,0-1 0 0 0,1 1 0 0 0,1 0-1 0 0,1-1 1 0 0,0 1 0 0 0,7-23-1 0 0,2 4-3 0 0,2 1 0 0 0,1 1 0 0 0,2 0 0 0 0,30-49 0 0 0,-32 62 13 0 0,1 1-1 0 0,2 0 1 0 0,0 1 0 0 0,1 1-1 0 0,1 1 1 0 0,1 0 0 0 0,30-21-1 0 0,-46 37-32 0 0,-1 1-1 0 0,1-1 1 0 0,0 1-1 0 0,0 0 1 0 0,0 0-1 0 0,0 1 1 0 0,0-1-1 0 0,0 1 1 0 0,1 0-1 0 0,-1 0 1 0 0,0 0-1 0 0,1 0 1 0 0,-1 1-1 0 0,1 0 1 0 0,-1 0-1 0 0,0 0 1 0 0,9 2-1 0 0,-9-1 0 0 0,0 1-1 0 0,0-1 0 0 0,0 1 0 0 0,-1 0 0 0 0,1 0 0 0 0,-1 0 0 0 0,1 1 1 0 0,-1-1-1 0 0,0 1 0 0 0,0 0 0 0 0,0 0 0 0 0,0 0 0 0 0,0 0 0 0 0,-1 1 1 0 0,1-1-1 0 0,-1 1 0 0 0,0-1 0 0 0,3 8 0 0 0,-1 1 68 0 0,0 0 0 0 0,-1 0 0 0 0,0 0 0 0 0,-1 1 0 0 0,0-1 0 0 0,-1 1 0 0 0,0 0 0 0 0,-1-1 0 0 0,-1 1 0 0 0,0 0 0 0 0,-3 13 0 0 0,-3 12 242 0 0,-2 0 0 0 0,-19 49 1 0 0,-163 331 2374 0 0,136-309-2500 0 0,44-81-1366 0 0,9-16-6387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149 851 832 0 0,'17'50'2794'0'0,"39"79"-1"0"0,-44-107-2047 0 0,1 0-1 0 0,1-1 0 0 0,1-1 1 0 0,0 0-1 0 0,31 29 1 0 0,-36-39-473 0 0,1 0 1 0 0,0 0-1 0 0,1-2 1 0 0,0 1 0 0 0,20 9-1 0 0,-30-17-125 0 0,4-14 42 0 0,-6 12-189 0 0,1 1 0 0 0,0-1 0 0 0,-1 0 0 0 0,1 0 0 0 0,-1 1 0 0 0,1-1 0 0 0,-1 0 0 0 0,1 0 0 0 0,-1 0 0 0 0,0 0 0 0 0,1 0 0 0 0,-1 0 0 0 0,0 0 0 0 0,0 0 0 0 0,0 0 0 0 0,0 0 0 0 0,1 0 0 0 0,-1 0 0 0 0,-1 0 0 0 0,1 0 0 0 0,0 0 0 0 0,0-1 0 0 0,-6-17-37 0 0,-1-1-1 0 0,-1 2 1 0 0,0-1 0 0 0,-1 1 0 0 0,-16-22-1 0 0,7 9-25 0 0,-82-148-841 0 0,-98-237 1 0 0,186 386 923 0 0,1 0 0 0 0,2-1-1 0 0,0 0 1 0 0,2-1 0 0 0,-4-54 0 0 0,10 76 52 0 0,2-1 1 0 0,-1 1-1 0 0,1 0 1 0 0,1 0-1 0 0,0 0 1 0 0,0 0-1 0 0,1 0 1 0 0,0 0-1 0 0,7-13 1 0 0,-6 16-4 0 0,0 0-1 0 0,1 0 1 0 0,0 1 0 0 0,0-1 0 0 0,0 1-1 0 0,1 0 1 0 0,0 1 0 0 0,0 0-1 0 0,0 0 1 0 0,1 0 0 0 0,0 0 0 0 0,0 1-1 0 0,11-5 1 0 0,-10 6-22 0 0,1 0 1 0 0,-1 0-1 0 0,1 1 0 0 0,0 0 0 0 0,0 1 0 0 0,0-1 0 0 0,0 2 1 0 0,0-1-1 0 0,0 1 0 0 0,0 1 0 0 0,0 0 0 0 0,0 0 0 0 0,0 1 1 0 0,0 0-1 0 0,-1 0 0 0 0,1 1 0 0 0,-1 0 0 0 0,1 0 1 0 0,-1 1-1 0 0,0 1 0 0 0,0-1 0 0 0,-1 1 0 0 0,8 6 0 0 0,-6-4 7 0 0,1 1-1 0 0,-2 0 0 0 0,1 0 0 0 0,-1 1 0 0 0,0 0 0 0 0,-1 1 0 0 0,0-1 1 0 0,-1 1-1 0 0,0 1 0 0 0,0-1 0 0 0,-1 1 0 0 0,0 0 0 0 0,-1 0 0 0 0,0 1 1 0 0,-1-1-1 0 0,-1 1 0 0 0,2 13 0 0 0,-3-6 18 0 0,-2 0-1 0 0,0 0 1 0 0,-1 0 0 0 0,-1 0 0 0 0,-1-1-1 0 0,0 1 1 0 0,-2-1 0 0 0,0 0 0 0 0,-13 26-1 0 0,-10 15 383 0 0,-52 75 1 0 0,65-110-315 0 0,-32 45 601 0 0,28-43 26 0 0,-30 55 0 0 0,49-81-738 0 0,1 1 0 0 0,-1-1 0 0 0,1 1 0 0 0,0 0 0 0 0,0-1 0 0 0,-1 1 0 0 0,1-1 0 0 0,0 1 0 0 0,0 0 0 0 0,0-1 0 0 0,-1 1 1 0 0,1 0-1 0 0,0-1 0 0 0,0 1 0 0 0,0 0 0 0 0,0-1 0 0 0,0 1 0 0 0,0 0 0 0 0,1 0 0 0 0,-1-1 0 0 0,0 1 0 0 0,0-1 0 0 0,0 1 0 0 0,1 0 0 0 0,-1-1 0 0 0,0 1 0 0 0,0 0 0 0 0,1-1 0 0 0,0 2 0 0 0,0-2-4 0 0,0 1 0 0 0,1 0 0 0 0,-1 0 0 0 0,1-1 0 0 0,-1 1 1 0 0,0-1-1 0 0,1 0 0 0 0,-1 1 0 0 0,1-1 0 0 0,-1 0 0 0 0,1 0 0 0 0,-1 0 0 0 0,3 0 0 0 0,56-8 20 0 0,-48 6 18 0 0,62-8 31 0 0,-1 3 1 0 0,120 4 0 0 0,-152 5-85 0 0,0 2 1 0 0,-1 2-1 0 0,0 2 1 0 0,-1 1-1 0 0,1 2 1 0 0,48 21 0 0 0,-76-27 6 0 0,-1 0 1 0 0,0 1 0 0 0,-1 1 0 0 0,0-1 0 0 0,0 1 0 0 0,0 1 0 0 0,-1 0 0 0 0,0 0 0 0 0,15 20 0 0 0,-19-21 42 0 0,0 0-1 0 0,-1 0 1 0 0,0 0-1 0 0,-1 1 1 0 0,0-1 0 0 0,0 1-1 0 0,0 0 1 0 0,-1 0-1 0 0,-1 0 1 0 0,1 1-1 0 0,-1-1 1 0 0,0 0 0 0 0,-1 0-1 0 0,0 1 1 0 0,-2 12-1 0 0,-1-3 63 0 0,-1 1 0 0 0,-1-1 0 0 0,-1 0 1 0 0,0 0-1 0 0,-2-1 0 0 0,0 0 0 0 0,0 0 0 0 0,-2 0 0 0 0,0-1 0 0 0,-1-1 0 0 0,-14 16 0 0 0,-20 19 221 0 0,-86 75 0 0 0,124-119-313 0 0,-8 8-400 0 0,-1 0 1 0 0,-1-2 0 0 0,0 0 0 0 0,0 0 0 0 0,-1-2 0 0 0,-1 0 0 0 0,-22 8 0 0 0,39-17 111 0 0,0-1-1 0 0,0 1 0 0 0,0-1 0 0 0,0 0 1 0 0,-1 0-1 0 0,1 1 0 0 0,0-1 1 0 0,0 0-1 0 0,0-1 0 0 0,0 1 0 0 0,0 0 1 0 0,-1-1-1 0 0,1 1 0 0 0,-4-2 1 0 0,4 0-464 0 0,-1 1 1 0 0,1-1 0 0 0,0 1 0 0 0,-1-1 0 0 0,1 0 0 0 0,0 0 0 0 0,0 0 0 0 0,0 0 0 0 0,0 0-1 0 0,0 0 1 0 0,1-1 0 0 0,-1 1 0 0 0,1 0 0 0 0,-1-1 0 0 0,1 0 0 0 0,-2-4 0 0 0,-5-21-3949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2620 0 0,'85'227'9540'0'0,"5"-1"-3696"0"0,223 431 2743 0 0,-267-578-7707 0 0,76 104-1 0 0,-20-65-3273 0 0,-71-87-2709 0 0,54 40 1 0 0,-48-48-5172 0 0,-24-18 5985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274 222 1220 0 0,'86'509'7860'0'0,"82"246"-617"0"0,-162-733-7023 0 0,96 333 4724 0 0,-94-323-4383 0 0,-8-31-614 0 0,-4-5-175 0 0,-20-22-347 0 0,2-1-1 0 0,-32-47 1 0 0,-33-72-739 0 0,49 82 757 0 0,-183-352-2227 0 0,172 304 1927 0 0,-63-219 1 0 0,103 296 759 0 0,1-1 1 0 0,2 0 0 0 0,1 0 0 0 0,2 0-1 0 0,1-1 1 0 0,5-42 0 0 0,-1 58 167 0 0,1 1 0 0 0,1 0 0 0 0,1 0-1 0 0,0 0 1 0 0,2 1 0 0 0,0-1 0 0 0,1 2 0 0 0,1-1 0 0 0,1 1 0 0 0,1 0 0 0 0,0 1 0 0 0,20-22 0 0 0,-20 26 66 0 0,1 1 0 0 0,0 0 0 0 0,1 1 0 0 0,0 0 0 0 0,1 1 0 0 0,0 1 0 0 0,1 0-1 0 0,0 1 1 0 0,0 0 0 0 0,31-9 0 0 0,-36 14-57 0 0,0 0 0 0 0,0 1-1 0 0,1 0 1 0 0,-1 1-1 0 0,1 1 1 0 0,-1-1-1 0 0,1 1 1 0 0,-1 1-1 0 0,1 0 1 0 0,-1 1-1 0 0,0 0 1 0 0,0 0-1 0 0,1 1 1 0 0,-1 1 0 0 0,-1-1-1 0 0,1 2 1 0 0,-1-1-1 0 0,1 1 1 0 0,8 7-1 0 0,-5-2 12 0 0,0 0-1 0 0,0 1 1 0 0,-2 0 0 0 0,1 1-1 0 0,-1 0 1 0 0,-1 1-1 0 0,0 0 1 0 0,-1 1 0 0 0,0 0-1 0 0,11 25 1 0 0,-11-17 9 0 0,-2-1 1 0 0,0 2 0 0 0,-1-1 0 0 0,-1 1-1 0 0,-1 0 1 0 0,-2 0 0 0 0,1 25 0 0 0,-3-12 0 0 0,-2 0 0 0 0,-2 0 1 0 0,-1-1-1 0 0,-2 1 0 0 0,-1-1 1 0 0,-2-1-1 0 0,-1 1 0 0 0,-2-2 1 0 0,-31 61-1 0 0,25-61-68 0 0,0-1-1 0 0,-2 0 1 0 0,-2-2 0 0 0,0-1 0 0 0,-53 50 0 0 0,71-74-411 0 0,-1-1 1 0 0,1 0 0 0 0,-1 0 0 0 0,0-1-1 0 0,0 0 1 0 0,0 0 0 0 0,0 0 0 0 0,-1-1-1 0 0,-7 3 1 0 0,12-5-1146 0 0,-1-4-741 0 0,-6-14-2365 0 0,9-1-101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141 469 176 0 0,'1'5'611'0'0,"1"10"1042"0"0,1-1 1 0 0,0 1 0 0 0,1-1-1 0 0,11 27 1 0 0,-14-38-1423 0 0,1-1 0 0 0,-1 1 0 0 0,0-1-1 0 0,1 0 1 0 0,-1 1 0 0 0,1-1 0 0 0,0 0 0 0 0,0 0 0 0 0,0 0 0 0 0,0 0 0 0 0,0 0 0 0 0,0 0 0 0 0,0-1 0 0 0,1 1 0 0 0,-1-1 0 0 0,1 0 0 0 0,-1 0-1 0 0,1 1 1 0 0,-1-2 0 0 0,1 1 0 0 0,0 0 0 0 0,-1 0 0 0 0,1-1 0 0 0,0 0 0 0 0,0 1 0 0 0,-1-1 0 0 0,1 0 0 0 0,0 0 0 0 0,0 0 0 0 0,0-1-1 0 0,-1 1 1 0 0,1-1 0 0 0,5-1 0 0 0,6-4-85 0 0,-1 0-1 0 0,0 0 0 0 0,1-1 0 0 0,-2-1 1 0 0,1 0-1 0 0,-1 0 0 0 0,21-21 1 0 0,-6 2-232 0 0,45-59 0 0 0,-57 67 1 0 0,-2 0 0 0 0,0-1 0 0 0,-2-1 0 0 0,0 0-1 0 0,-1 0 1 0 0,-1-1 0 0 0,8-32 0 0 0,-15 46 50 0 0,0 0-1 0 0,-1 0 1 0 0,-1 0 0 0 0,1 0-1 0 0,-1 0 1 0 0,0-1-1 0 0,-1 1 1 0 0,0 0 0 0 0,-1 0-1 0 0,-3-14 1 0 0,2 16 28 0 0,0 0 0 0 0,0 0 0 0 0,0 0 0 0 0,-1 0 0 0 0,0 1 0 0 0,0 0 0 0 0,0-1 0 0 0,-1 2 0 0 0,1-1 0 0 0,-1 0 0 0 0,-1 1 0 0 0,1 0 0 0 0,0 0 0 0 0,-13-6 0 0 0,4 4 111 0 0,-1 0 0 0 0,-1 0 0 0 0,1 1 0 0 0,-1 1 0 0 0,1 1 0 0 0,-1 0 0 0 0,0 1 0 0 0,-1 1 0 0 0,1 1 0 0 0,0 0 0 0 0,-23 3 0 0 0,7 1 138 0 0,0 2-1 0 0,0 1 1 0 0,1 1-1 0 0,-51 21 1 0 0,70-24-687 0 0,0 0-1 0 0,0 1 1 0 0,-21 14 0 0 0,28-12-577 0 0,4-5-696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1204 980 0 0,'1'11'1453'0'0,"0"1"0"0"0,1-1 1 0 0,1 0-1 0 0,0 0 0 0 0,1 0 0 0 0,0 0 0 0 0,8 14 0 0 0,-11-22-1203 0 0,1 0-1 0 0,0-1 1 0 0,0 1-1 0 0,0-1 0 0 0,0 1 1 0 0,0-1-1 0 0,1 0 1 0 0,-1 0-1 0 0,1 0 1 0 0,-1 0-1 0 0,1 0 0 0 0,0-1 1 0 0,0 1-1 0 0,0-1 1 0 0,0 1-1 0 0,0-1 0 0 0,0 0 1 0 0,0-1-1 0 0,0 1 1 0 0,0 0-1 0 0,1-1 0 0 0,-1 0 1 0 0,0 0-1 0 0,0 0 1 0 0,0 0-1 0 0,1 0 1 0 0,-1 0-1 0 0,0-1 0 0 0,0 0 1 0 0,0 0-1 0 0,4-1 1 0 0,8-3-171 0 0,-1-2 0 0 0,1 1-1 0 0,-1-2 1 0 0,-1 0 0 0 0,0-1 0 0 0,0 0 0 0 0,0-1 0 0 0,-1 0 0 0 0,19-21 0 0 0,-1-3-506 0 0,-2-2-1 0 0,28-43 1 0 0,-37 47-27 0 0,-1 0 0 0 0,-1-1-1 0 0,-2-1 1 0 0,-1 0 0 0 0,16-64 0 0 0,-34 81 586 0 0,4 16-104 0 0,0 1 0 0 0,0 0 0 0 0,0 0 0 0 0,0 0 0 0 0,0-1 0 0 0,0 1 0 0 0,0 0 0 0 0,0 0 0 0 0,0 0 0 0 0,0-1 0 0 0,0 1 0 0 0,0 0 0 0 0,0 0 0 0 0,0 0 0 0 0,-1 0 0 0 0,1-1 0 0 0,0 1 0 0 0,0 0 0 0 0,0 0 0 0 0,0 0 0 0 0,0 0 0 0 0,0-1 0 0 0,-1 1 0 0 0,1 0 0 0 0,0 0 0 0 0,0 0 0 0 0,0 0 0 0 0,0 0 0 0 0,-1 0 0 0 0,1 0 0 0 0,0-1 0 0 0,0 1 0 0 0,0 0 0 0 0,0 0 0 0 0,-1 0 0 0 0,1 0 0 0 0,0 0 0 0 0,0 0 0 0 0,0 0 0 0 0,-1 0 0 0 0,1 0 0 0 0,0 0 0 0 0,0 0 0 0 0,0 0 0 0 0,-1 0 0 0 0,1 0 0 0 0,0 0 0 0 0,0 1 0 0 0,0-1 0 0 0,-1 0 0 0 0,1 0 0 0 0,0 0 0 0 0,0 0 1 0 0,0 0-1 0 0,0 0 0 0 0,-1 0 0 0 0,1 0 0 0 0,0 1 0 0 0,0-1 0 0 0,0 0 0 0 0,0 0 0 0 0,0 0 0 0 0,0 0 0 0 0,-1 1 0 0 0,1-1 0 0 0,0 0 0 0 0,0 0 0 0 0,-5 18 470 0 0,1-1 0 0 0,0 1 0 0 0,1-1 0 0 0,1 1 0 0 0,1 0 0 0 0,0 0 0 0 0,1 0 0 0 0,5 30-1 0 0,-4-38-321 0 0,1 0-1 0 0,-1 0 1 0 0,2 0-1 0 0,0-1 0 0 0,0 1 1 0 0,1-1-1 0 0,0 1 0 0 0,0-1 1 0 0,1 0-1 0 0,0-1 0 0 0,1 1 1 0 0,0-1-1 0 0,0 0 0 0 0,1-1 1 0 0,0 1-1 0 0,0-1 0 0 0,11 8 1 0 0,-13-12-125 0 0,1 0 0 0 0,0 0 1 0 0,-1-1-1 0 0,1 1 0 0 0,0-1 1 0 0,0 0-1 0 0,0-1 0 0 0,0 0 1 0 0,0 0-1 0 0,1 0 0 0 0,-1-1 1 0 0,0 1-1 0 0,8-2 0 0 0,-4 0-85 0 0,0-1 0 0 0,0 0-1 0 0,0-1 1 0 0,0 0 0 0 0,-1 0 0 0 0,1-1-1 0 0,13-8 1 0 0,-4 1-259 0 0,-1-1 0 0 0,0-1-1 0 0,-1-1 1 0 0,-1-1 0 0 0,0 0 0 0 0,26-32 0 0 0,-32 33 49 0 0,0-1 0 0 0,-1 0 1 0 0,0-1-1 0 0,-1 0 0 0 0,-1 0 1 0 0,-1-1-1 0 0,0 1 0 0 0,-1-1 1 0 0,0-1-1 0 0,-2 1 0 0 0,0-1 1 0 0,0-22-1 0 0,-3 38 202 0 0,1 0 0 0 0,-1 0-1 0 0,0 0 1 0 0,1 0 0 0 0,-1 0 0 0 0,1 0-1 0 0,0-1 1 0 0,0 1 0 0 0,0 1 0 0 0,0-1 0 0 0,0 0-1 0 0,0 0 1 0 0,0 0 0 0 0,1 1 0 0 0,-1-1-1 0 0,1 0 1 0 0,-1 1 0 0 0,1-1 0 0 0,0 1 0 0 0,-1 0-1 0 0,4-2 1 0 0,4-2-299 0 0,0 0-1 0 0,0 1 1 0 0,13-5-1 0 0,-1 1-262 0 0,32-18-882 0 0,-1-2 0 0 0,-2-1 0 0 0,-1-3 0 0 0,49-43 0 0 0,-93 72 1358 0 0,-1 0-1 0 0,-1-1 1 0 0,1 1-1 0 0,0-1 1 0 0,-1 0-1 0 0,0 0 1 0 0,0 0-1 0 0,0-1 1 0 0,0 1-1 0 0,-1-1 1 0 0,1 1-1 0 0,-1-1 1 0 0,0 0-1 0 0,-1 0 1 0 0,1 0-1 0 0,-1 0 1 0 0,0 0-1 0 0,0-6 1 0 0,-1 9 126 0 0,0 1 0 0 0,-1-1 0 0 0,1 1 1 0 0,-1 0-1 0 0,1-1 0 0 0,-1 1 0 0 0,0 0 1 0 0,1 0-1 0 0,-1-1 0 0 0,0 1 0 0 0,0 0 1 0 0,0 0-1 0 0,0 0 0 0 0,0 0 0 0 0,0 0 1 0 0,0 0-1 0 0,0 0 0 0 0,0 1 0 0 0,-1-1 1 0 0,1 0-1 0 0,0 1 0 0 0,-2-1 0 0 0,-28-11 350 0 0,21 9-70 0 0,0 1 1 0 0,0 1-1 0 0,0 0 1 0 0,0 0-1 0 0,0 1 1 0 0,0 0 0 0 0,0 1-1 0 0,0 0 1 0 0,0 1-1 0 0,0 0 1 0 0,0 0-1 0 0,0 1 1 0 0,1 0-1 0 0,-13 6 1 0 0,18-7-125 0 0,-1 1 0 0 0,1-1 0 0 0,-1 1 0 0 0,1-1 0 0 0,0 1 0 0 0,0 1 0 0 0,0-1 0 0 0,0 0 0 0 0,1 1 0 0 0,-1 0 0 0 0,1 0 0 0 0,0 0 0 0 0,0 0 0 0 0,1 0 0 0 0,-1 1 0 0 0,1-1 0 0 0,0 1 0 0 0,0 0 0 0 0,0 0 0 0 0,1-1 0 0 0,0 1 0 0 0,0 0 0 0 0,0 0 0 0 0,0 0 1 0 0,1 0-1 0 0,0 1 0 0 0,0-1 0 0 0,0 0 0 0 0,2 10 0 0 0,0-9-96 0 0,0 0 0 0 0,1 0 1 0 0,-1 0-1 0 0,1 0 0 0 0,0-1 0 0 0,1 1 1 0 0,-1-1-1 0 0,1 0 0 0 0,0 0 0 0 0,0 0 1 0 0,1 0-1 0 0,-1-1 0 0 0,1 1 0 0 0,0-1 1 0 0,0 0-1 0 0,1-1 0 0 0,-1 0 1 0 0,1 1-1 0 0,0-2 0 0 0,0 1 0 0 0,0-1 1 0 0,8 3-1 0 0,4 0-115 0 0,0 0 1 0 0,0-1-1 0 0,1-1 1 0 0,-1-1-1 0 0,1 0 1 0 0,27-2-1 0 0,-9-2-283 0 0,0-2 0 0 0,0-2-1 0 0,0-1 1 0 0,61-21-1 0 0,-97 28 494 0 0,1 0 1 0 0,-1-1-1 0 0,0 1 0 0 0,1-1 0 0 0,-1 0 0 0 0,0 1 0 0 0,0-1 0 0 0,1 0 0 0 0,-1 0 1 0 0,0 0-1 0 0,0 0 0 0 0,0 0 0 0 0,0 0 0 0 0,0 0 0 0 0,0 0 0 0 0,0 0 1 0 0,0-1-1 0 0,-1 1 0 0 0,1 0 0 0 0,0 0 0 0 0,-1-1 0 0 0,1 1 0 0 0,-1-1 0 0 0,1 1 1 0 0,-1 0-1 0 0,0-1 0 0 0,1-2 0 0 0,-1 1 1585 0 0,0-1-921 0 0,1-5-442 0 0,0-1 0 0 0,1 1 0 0 0,0 0 0 0 0,0 0 0 0 0,1 0 0 0 0,0 0 0 0 0,1 1 0 0 0,0-1 0 0 0,7-10 0 0 0,53-76 1084 0 0,-52 79-1318 0 0,36-49-55 0 0,61-62 0 0 0,-80 97-1116 0 0,2 1 0 0 0,1 1 0 0 0,68-44 0 0 0,-90 66 157 0 0,0 1 0 0 0,0 0 0 0 0,14-5 0 0 0,5 5-4750 0 0,-28 5 4743 0 0,1 0 0 0 0,0 0 0 0 0,0 1 1 0 0,-1-1-1 0 0,1 0 0 0 0,0 1 1 0 0,0-1-1 0 0,-1 1 0 0 0,1 0 0 0 0,-1-1 1 0 0,1 1-1 0 0,1 1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1590 1724 0 0,'-1'2'5540'0'0,"-2"-7"-2210"0"0,-6-19-1058 0 0,-9-34-1244 0 0,-68-296 1690 0 0,-40-223-3081 0 0,118 506 372 0 0,0-91 0 0 0,9 124 116 0 0,2 0 1 0 0,1 1 0 0 0,1-1-1 0 0,13-38 1 0 0,-16 67-12 0 0,1 1-1 0 0,0-1 1 0 0,0 1 0 0 0,1 0-1 0 0,0 0 1 0 0,1 0 0 0 0,0 1-1 0 0,0-1 1 0 0,8-8 0 0 0,-10 14-27 0 0,-1-1 1 0 0,1 1 0 0 0,0 0-1 0 0,-1 0 1 0 0,1 0 0 0 0,0 1-1 0 0,0-1 1 0 0,0 1-1 0 0,0-1 1 0 0,0 1 0 0 0,0 0-1 0 0,1 0 1 0 0,-1 1 0 0 0,0-1-1 0 0,1 0 1 0 0,-1 1-1 0 0,0 0 1 0 0,1 0 0 0 0,-1 0-1 0 0,0 0 1 0 0,1 1-1 0 0,-1-1 1 0 0,0 1 0 0 0,0 0-1 0 0,1 0 1 0 0,-1 0 0 0 0,4 2-1 0 0,6 3 215 0 0,-1 1 0 0 0,1 1 0 0 0,-1 0-1 0 0,-1 1 1 0 0,1 0 0 0 0,-2 0 0 0 0,19 21 0 0 0,-3 2 405 0 0,32 49 0 0 0,149 277 1574 0 0,-56-88-3733 0 0,-136-245 305 0 0,23 40-1373 0 0,-28-43-1812 0 0,-3-1-3454 0 0,-7-10 2926 0 0,-3 0 406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0 131 476 0 0,'36'-12'1569'0'0,"0"1"0"0"0,1 2 0 0 0,52-6-1 0 0,-75 14-1224 0 0,-1 0 0 0 0,0 1-1 0 0,1 1 1 0 0,-1 0 0 0 0,0 1-1 0 0,0 0 1 0 0,0 1 0 0 0,0 0-1 0 0,0 1 1 0 0,0 1-1 0 0,-1 0 1 0 0,0 1 0 0 0,16 9-1 0 0,-7 0 12 0 0,-1 1 0 0 0,0 1 0 0 0,-1 1-1 0 0,-1 0 1 0 0,-1 1 0 0 0,-1 1-1 0 0,0 1 1 0 0,-2 0 0 0 0,0 1 0 0 0,19 43-1 0 0,1 17 1253 0 0,42 155 0 0 0,-40-117-200 0 0,-20-64-860 0 0,-11-34-243 0 0,1-1 0 0 0,0 0 1 0 0,2 0-1 0 0,1 0 0 0 0,0-1 1 0 0,18 26-1 0 0,-27-46-316 0 0,0-1 0 0 0,0 1 0 0 0,0 0-1 0 0,0-1 1 0 0,0 1 0 0 0,0-1 0 0 0,0 1 0 0 0,0-1-1 0 0,0 1 1 0 0,0-1 0 0 0,0 1 0 0 0,0 0 0 0 0,1-1 0 0 0,-1 1-1 0 0,0-1 1 0 0,0 1 0 0 0,0 0 0 0 0,1-1 0 0 0,-1 1-1 0 0,0 0 1 0 0,1-1 0 0 0,-1 1 0 0 0,0 0 0 0 0,1 0 0 0 0,-1-1-1 0 0,0 1 1 0 0,1 0 0 0 0,-1 0 0 0 0,0-1 0 0 0,1 1-1 0 0,-1 0 1 0 0,1 0 0 0 0,-1 0 0 0 0,0 0 0 0 0,1 0-1 0 0,-1 0 1 0 0,1-1 0 0 0,-1 1 0 0 0,1 0 0 0 0,-1 0 0 0 0,1 0-1 0 0,-1 1 1 0 0,0-1 0 0 0,1 0 0 0 0,-1 0 0 0 0,1 0-1 0 0,-1 0 1 0 0,0 0 0 0 0,1 0 0 0 0,-1 1 0 0 0,1-1 0 0 0,-1 0-1 0 0,0 0 1 0 0,1 1 0 0 0,-1-1 0 0 0,0 0 0 0 0,1 0-1 0 0,-1 1 1 0 0,0-1 0 0 0,1 0 0 0 0,-1 1 0 0 0,0-1 0 0 0,0 0-1 0 0,1 1 1 0 0,-1-1 0 0 0,0 1 0 0 0,0 0 0 0 0,1-38-1051 0 0,-10 4 508 0 0,-1 1-1 0 0,-2 0 0 0 0,-1 0 0 0 0,-1 1 1 0 0,-21-31-1 0 0,12 19-13 0 0,1 1 128 0 0,-63-126-788 0 0,68 131 1131 0 0,3-1 0 0 0,-17-64 1 0 0,29 88 205 0 0,1 1 1 0 0,0 0 0 0 0,0-1-1 0 0,2 1 1 0 0,-1-1 0 0 0,2 1-1 0 0,0 0 1 0 0,1 0 0 0 0,0 0-1 0 0,0 0 1 0 0,2 0 0 0 0,0 1-1 0 0,0-1 1 0 0,1 1 0 0 0,0 1-1 0 0,12-17 1 0 0,-12 19 60 0 0,0 0 0 0 0,1 0-1 0 0,1 1 1 0 0,-1 0 0 0 0,1 0 0 0 0,0 1-1 0 0,1 0 1 0 0,0 0 0 0 0,0 1 0 0 0,0 0-1 0 0,1 0 1 0 0,0 1 0 0 0,0 1 0 0 0,0 0-1 0 0,1 0 1 0 0,-1 1 0 0 0,1 0 0 0 0,0 1-1 0 0,0 0 1 0 0,11 0 0 0 0,-15 2-43 0 0,0 0 0 0 0,0 1-1 0 0,-1 0 1 0 0,1 0 0 0 0,-1 1 0 0 0,1-1 0 0 0,-1 1 0 0 0,1 1-1 0 0,-1-1 1 0 0,0 1 0 0 0,0 1 0 0 0,0-1 0 0 0,9 8 0 0 0,-8-5 8 0 0,1 1 1 0 0,-2 0 0 0 0,1 1 0 0 0,-1-1 0 0 0,0 1 0 0 0,-1 0 0 0 0,0 1-1 0 0,7 15 1 0 0,-5-8 31 0 0,-1 0-1 0 0,-1 1 1 0 0,-1-1-1 0 0,0 1 0 0 0,-1 0 1 0 0,-1 0-1 0 0,-1 0 1 0 0,0 1-1 0 0,-1-1 1 0 0,-4 25-1 0 0,1-22-240 0 0,-1 0 0 0 0,-1-1 0 0 0,-1 0 0 0 0,-1 0 0 0 0,-1 0 0 0 0,0-1 0 0 0,-1 0 0 0 0,-1 0 0 0 0,-1-1 0 0 0,0-1 0 0 0,-15 17 1 0 0,3-18-2341 0 0,7-10-4079 0 0,-1-17-2378 0 0,9-1 3789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3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0 860 0 0,'-13'26'809'0'0,"0"0"0"0"0,2 1 0 0 0,1 0 0 0 0,-13 56 0 0 0,22-77-683 0 0,0 1-1 0 0,0 0 1 0 0,1 0 0 0 0,0 0 0 0 0,0 0-1 0 0,0 0 1 0 0,1 0 0 0 0,0 0 0 0 0,1-1 0 0 0,-1 1-1 0 0,1 0 1 0 0,1-1 0 0 0,-1 1 0 0 0,1-1-1 0 0,0 0 1 0 0,0 0 0 0 0,1 0 0 0 0,0 0 0 0 0,0-1-1 0 0,0 1 1 0 0,1-1 0 0 0,0 0 0 0 0,0 0-1 0 0,0-1 1 0 0,1 0 0 0 0,7 6 0 0 0,-2-4-66 0 0,0-1 1 0 0,1 0-1 0 0,-1 0 1 0 0,1-1-1 0 0,0-1 1 0 0,0 0-1 0 0,0 0 1 0 0,1-2-1 0 0,-1 1 1 0 0,1-2-1 0 0,-1 1 1 0 0,22-3-1 0 0,12-4-83 0 0,90-22-1 0 0,-131 26 29 0 0,37-7-16 0 0,-1-2 1 0 0,0-2-1 0 0,-1-2 1 0 0,0-1-1 0 0,53-31 0 0 0,-89 44 34 0 0,-1 1 0 0 0,1-1 0 0 0,0 0-1 0 0,-1 0 1 0 0,0 0 0 0 0,0 0 0 0 0,0 0-1 0 0,0-1 1 0 0,0 1 0 0 0,3-8 0 0 0,-5 10-16 0 0,-1-1 0 0 0,1 1 0 0 0,-1 0 0 0 0,0-1 0 0 0,0 0 1 0 0,1 1-1 0 0,-1-1 0 0 0,0 1 0 0 0,0-1 0 0 0,0 1 0 0 0,-1-1 1 0 0,1 1-1 0 0,0-1 0 0 0,0 1 0 0 0,-1-1 0 0 0,1 1 0 0 0,-1-1 1 0 0,0 1-1 0 0,1 0 0 0 0,-1-1 0 0 0,0 1 0 0 0,0 0 0 0 0,0-1 0 0 0,0 1 1 0 0,0 0-1 0 0,0 0 0 0 0,0 0 0 0 0,0 0 0 0 0,0 0 0 0 0,0 0 1 0 0,-1 0-1 0 0,1 0 0 0 0,0 1 0 0 0,-3-2 0 0 0,-11-6 48 0 0,-1 0-1 0 0,0 1 1 0 0,0 1-1 0 0,-1 1 1 0 0,1 0-1 0 0,-1 1 1 0 0,-29-3-1 0 0,-124-2 525 0 0,163 9-562 0 0,-342 20-1408 0 0,330-18-396 0 0,8-4-2677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1182 788 0 0,'1'-6'2272'0'0,"1"-5"-1532"0"0,-1 1 0 0 0,0 0 1 0 0,0-1-1 0 0,-1 1 1 0 0,-1-1-1 0 0,-2-14 0 0 0,-16-72 1356 0 0,7 43-1706 0 0,-79-323-388 0 0,-8-44-803 0 0,97 409 991 0 0,0-1 0 0 0,1 0 0 0 0,1 1 0 0 0,0-1 0 0 0,3-16 0 0 0,-3 26-48 0 0,1 0 1 0 0,-1 1 0 0 0,1-1-1 0 0,0 0 1 0 0,0 0 0 0 0,0 1-1 0 0,0-1 1 0 0,1 1 0 0 0,-1-1-1 0 0,1 1 1 0 0,-1-1 0 0 0,4-3-1 0 0,-3 5 8 0 0,-1 0 0 0 0,1 0 0 0 0,-1 0 0 0 0,1 1 0 0 0,0-1 0 0 0,-1 0 0 0 0,1 0 0 0 0,0 1-1 0 0,-1-1 1 0 0,1 1 0 0 0,0 0 0 0 0,0-1 0 0 0,-1 1 0 0 0,1 0 0 0 0,0 0 0 0 0,0 0 0 0 0,0 0-1 0 0,-1 1 1 0 0,1-1 0 0 0,0 0 0 0 0,0 1 0 0 0,2 0 0 0 0,1 1 199 0 0,0 0 1 0 0,0 1 0 0 0,0-1-1 0 0,0 1 1 0 0,0 0-1 0 0,0 0 1 0 0,-1 1 0 0 0,1 0-1 0 0,-1-1 1 0 0,0 1-1 0 0,0 1 1 0 0,-1-1 0 0 0,6 8-1 0 0,3 7 1024 0 0,20 43 0 0 0,-23-44-822 0 0,-1 0-109 0 0,0 1-1 0 0,-1 0 0 0 0,-1 0 1 0 0,-1 0-1 0 0,-1 1 0 0 0,-1 0 1 0 0,0-1-1 0 0,-2 1 0 0 0,0 24 1 0 0,-1-33-361 0 0,-1 0 1 0 0,0 0-1 0 0,-1 0 1 0 0,0 0-1 0 0,-1 0 1 0 0,0 0-1 0 0,-1 0 1 0 0,0-1 0 0 0,0 0-1 0 0,-1 0 1 0 0,0 0-1 0 0,-1 0 1 0 0,0-1-1 0 0,-1 0 1 0 0,0 0-1 0 0,0-1 1 0 0,-15 13-1 0 0,19-18-310 0 0,0-1-1 0 0,0 0 0 0 0,1-1 0 0 0,-2 1 1 0 0,1 0-1 0 0,0-1 0 0 0,0 0 0 0 0,0 1 1 0 0,-1-1-1 0 0,1-1 0 0 0,0 1 0 0 0,-1 0 0 0 0,1-1 1 0 0,-1 0-1 0 0,-6 0 0 0 0,4-4-1279 0 0,-10-23-401 0 0,14 20 505 0 0,0 0 1 0 0,0 0 0 0 0,0-1-1 0 0,-1-11 1 0 0,2-2-2267 0 0,1-1 1 0 0,3-23-1 0 0,3-6-811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1756 0 0,'-6'13'2311'0'0,"-2"-1"0"0"0,1 1 0 0 0,-1-1-1 0 0,-19 21 1 0 0,-3 4 1419 0 0,29-35-3617 0 0,-8 10 1240 0 0,0 1 0 0 0,1-1 0 0 0,0 2 0 0 0,-9 21-1 0 0,16-31-1129 0 0,0 0 0 0 0,0 0-1 0 0,0-1 1 0 0,0 1-1 0 0,0 0 1 0 0,1 0-1 0 0,0 0 1 0 0,0 0 0 0 0,0 0-1 0 0,0 0 1 0 0,1 0-1 0 0,-1 0 1 0 0,1 0 0 0 0,0-1-1 0 0,0 1 1 0 0,0 0-1 0 0,1 0 1 0 0,-1-1-1 0 0,1 1 1 0 0,0-1 0 0 0,0 1-1 0 0,0-1 1 0 0,4 4-1 0 0,18 17 369 0 0,2-1-1 0 0,0-1 1 0 0,1-2-1 0 0,1-1 1 0 0,33 17-1 0 0,2 4-625 0 0,-41-26 35 0 0,-4-3 0 0 0,0 0 0 0 0,0 2 0 0 0,-1 0 0 0 0,27 28 0 0 0,-41-37 0 0 0,0-1 0 0 0,0 1 0 0 0,0 1 0 0 0,0-1 0 0 0,-1 0 0 0 0,1 1 0 0 0,-1-1 0 0 0,0 1 0 0 0,0-1 0 0 0,-1 1 0 0 0,0 0 0 0 0,1 0 0 0 0,-2 0 0 0 0,1 0 0 0 0,0 0 0 0 0,-1 0 0 0 0,0 0 0 0 0,0 0 0 0 0,-1 0 0 0 0,1 0 0 0 0,-1 0 0 0 0,0 0 0 0 0,-1 0 0 0 0,1 0 0 0 0,-5 8 0 0 0,-1 1 17 0 0,-1-1-1 0 0,0 0 1 0 0,-1 0 0 0 0,-1-1-1 0 0,0 0 1 0 0,0-1 0 0 0,-1 0-1 0 0,-23 16 1 0 0,-1-1-1640 0 0,-72 39 0 0 0,88-55-857 0 0,-35 12 1 0 0,42-17 358 0 0,-1-2 1 0 0,0 1 0 0 0,0-2 0 0 0,0 0 0 0 0,0 0 0 0 0,0-1 0 0 0,-15-1 0 0 0,-4-4-2567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1101 1756 0 0,'20'74'3260'0'0,"127"398"11659"0"0,-140-449-13929 0 0,-6-18-750 0 0,1 0-1 0 0,-1 0 1 0 0,1 0 0 0 0,0-1 0 0 0,0 1-1 0 0,1 0 1 0 0,-1-1 0 0 0,1 0-1 0 0,6 8 1 0 0,-8-11-378 0 0,-7-32-1564 0 0,3 19 1356 0 0,1 0 0 0 0,-2-1 1 0 0,0 1-1 0 0,-5-12 0 0 0,-63-114-669 0 0,-106-149 0 0 0,32 56 747 0 0,-1-45 592 0 0,130 237-121 0 0,2 0-1 0 0,1-1 1 0 0,3-1-1 0 0,1 0 1 0 0,-7-59-1 0 0,16 89-108 0 0,1-1-1 0 0,0 1 1 0 0,1-1-1 0 0,0 1 1 0 0,0 0-1 0 0,1-1 1 0 0,1 1-1 0 0,0 0 1 0 0,1 0-1 0 0,0 1 1 0 0,0-1-1 0 0,6-10 1 0 0,-2 8 2 0 0,1 1 0 0 0,0-1 0 0 0,1 1 0 0 0,0 1 0 0 0,1 0 0 0 0,0 0 1 0 0,1 1-1 0 0,14-10 0 0 0,0 4 65 0 0,2 0 0 0 0,-1 1 0 0 0,2 2 0 0 0,0 1 0 0 0,1 1 0 0 0,0 2 0 0 0,0 1 0 0 0,34-5 0 0 0,-39 10-60 0 0,0 0 0 0 0,0 2 0 0 0,0 1 0 0 0,0 1 0 0 0,-1 1 1 0 0,1 1-1 0 0,0 1 0 0 0,-1 1 0 0 0,0 2 0 0 0,0 0 0 0 0,0 1 0 0 0,-1 2 0 0 0,-1 0 0 0 0,39 24 0 0 0,-51-27-65 0 0,-1 0 0 0 0,0 1 0 0 0,0 0 0 0 0,-1 0-1 0 0,0 1 1 0 0,-1 0 0 0 0,0 1 0 0 0,0-1 0 0 0,-1 1 0 0 0,0 1 0 0 0,-1-1 0 0 0,6 14-1 0 0,-7-10-20 0 0,0 1 0 0 0,-1-1 0 0 0,0 1 0 0 0,-1 0 0 0 0,-1 0-1 0 0,0 0 1 0 0,-1 0 0 0 0,-3 24 0 0 0,-3-4-5 0 0,-2 0 0 0 0,-1 0 0 0 0,-2-1 0 0 0,-1 0 0 0 0,-2-1 0 0 0,-1-1 0 0 0,-23 37 0 0 0,4-14 127 0 0,-3-1-1 0 0,-2-3 0 0 0,-3-1 0 0 0,-61 59 0 0 0,28-41-133 0 0,-3-3-1 0 0,-90 56 0 0 0,159-115-629 0 0,-22 14-690 0 0,11-15-6436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47 425 56 0 0,'-7'54'5352'0'0,"-2"17"1907"0"0,8-66-6524 0 0,1 1 0 0 0,1 0-1 0 0,-1 0 1 0 0,1-1 0 0 0,0 1 0 0 0,0 0 0 0 0,0-1 0 0 0,1 1-1 0 0,4 8 1 0 0,-5-12-674 0 0,0 0 0 0 0,1-1 0 0 0,-1 1-1 0 0,1 0 1 0 0,-1-1 0 0 0,1 1 0 0 0,-1-1 0 0 0,1 0-1 0 0,0 1 1 0 0,0-1 0 0 0,0 0 0 0 0,0 0 0 0 0,0 0 0 0 0,0 0-1 0 0,0 0 1 0 0,0-1 0 0 0,0 1 0 0 0,0-1 0 0 0,1 1-1 0 0,-1-1 1 0 0,0 0 0 0 0,0 0 0 0 0,0 0 0 0 0,1 0-1 0 0,-1 0 1 0 0,0 0 0 0 0,0-1 0 0 0,0 1 0 0 0,0-1-1 0 0,1 0 1 0 0,-1 1 0 0 0,3-3 0 0 0,9-2-378 0 0,0-2 1 0 0,0 1-1 0 0,19-14 0 0 0,-32 20 309 0 0,46-31-581 0 0,-1-2 0 0 0,-2-1 0 0 0,-1-3 0 0 0,-2-1 0 0 0,-2-2 0 0 0,42-54 0 0 0,-70 79 365 0 0,-1 0 1 0 0,0 0-1 0 0,-1-1 1 0 0,0 0-1 0 0,11-33 1 0 0,-18 45 239 0 0,-1 0 0 0 0,0 0 0 0 0,0 0 0 0 0,0-1 0 0 0,0 1 0 0 0,-1 0 0 0 0,0 0 0 0 0,0 0 0 0 0,0-1 1 0 0,0 1-1 0 0,-1 0 0 0 0,0 0 0 0 0,1 0 0 0 0,-1 0 0 0 0,-1 0 0 0 0,1 0 0 0 0,-1 0 0 0 0,1 0 0 0 0,-1 0 0 0 0,0 0 1 0 0,-1 1-1 0 0,1-1 0 0 0,-1 1 0 0 0,1 0 0 0 0,-1 0 0 0 0,0 0 0 0 0,0 0 0 0 0,0 0 0 0 0,-1 0 0 0 0,1 1 0 0 0,-6-3 0 0 0,-4-2 312 0 0,-2 1-1 0 0,1 0 1 0 0,0 1-1 0 0,-1 1 0 0 0,0 0 1 0 0,0 1-1 0 0,0 0 1 0 0,-1 2-1 0 0,1 0 0 0 0,-17 0 1 0 0,-25 4 1445 0 0,-74 12 1 0 0,129-15-1738 0 0,-14 2-17 0 0,0 1-1 0 0,1 0 1 0 0,-1 1 0 0 0,1 1-1 0 0,-1 0 1 0 0,1 1 0 0 0,1 1-1 0 0,-1 0 1 0 0,-16 12 0 0 0,20-6-457 0 0,9 0-4733 0 0,2-12 4729 0 0,1 0 0 0 0,-1 0 0 0 0,1 0 0 0 0,-1 0 0 0 0,1-1 1 0 0,0 1-1 0 0,-1 0 0 0 0,1 0 0 0 0,0-1 0 0 0,0 1 0 0 0,0 0 0 0 0,0-1 1 0 0,0 1-1 0 0,-1-1 0 0 0,1 1 0 0 0,0-1 0 0 0,0 1 0 0 0,0-1 0 0 0,0 0 0 0 0,1 1 1 0 0,-1-1-1 0 0,0 0 0 0 0,0 0 0 0 0,0 0 0 0 0,0 0 0 0 0,0 0 0 0 0,0 0 0 0 0,0 0 1 0 0,1 0-1 0 0,17-1-3550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5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17 952 996 0 0,'-14'89'14489'0'0,"13"-87"-14265"0"0,1 0-1 0 0,-1 0 0 0 0,1 0 1 0 0,0 0-1 0 0,0 0 0 0 0,0 0 1 0 0,0-1-1 0 0,0 1 0 0 0,0 0 0 0 0,1 0 1 0 0,-1 0-1 0 0,1 0 0 0 0,-1 0 1 0 0,1 0-1 0 0,0-1 0 0 0,-1 1 1 0 0,1 0-1 0 0,0 0 0 0 0,0-1 1 0 0,0 1-1 0 0,1-1 0 0 0,-1 1 0 0 0,0-1 1 0 0,0 1-1 0 0,1-1 0 0 0,-1 0 1 0 0,1 0-1 0 0,-1 0 0 0 0,1 0 1 0 0,0 0-1 0 0,-1 0 0 0 0,1 0 1 0 0,0 0-1 0 0,0 0 0 0 0,0-1 0 0 0,-1 1 1 0 0,4 0-1 0 0,3 0-175 0 0,-1 0-1 0 0,0 0 1 0 0,0 0 0 0 0,1-1 0 0 0,-1 0-1 0 0,0 0 1 0 0,0-1 0 0 0,10-2-1 0 0,11-5-554 0 0,0-1 0 0 0,-1-1 0 0 0,0-2 0 0 0,46-27 0 0 0,94-76-2357 0 0,-146 99 2615 0 0,97-80-2113 0 0,-106 85 2189 0 0,-2 0 1 0 0,1-1-1 0 0,-1 0 0 0 0,-1-1 0 0 0,0 0 1 0 0,-1 0-1 0 0,11-23 3574 0 0,-26 39-2053 0 0,2 0-1049 0 0,0-1 0 0 0,1 1 0 0 0,-1 0 0 0 0,1 1 0 0 0,0-1 0 0 0,0 1 0 0 0,0 0 0 0 0,1 0 0 0 0,-1 0 0 0 0,1 1 0 0 0,0-1 0 0 0,0 1 0 0 0,-3 7 0 0 0,-1 2 522 0 0,1 0 0 0 0,0 1 0 0 0,2 0 0 0 0,-1 0 0 0 0,-1 18 0 0 0,5-29-666 0 0,0 1-1 0 0,0-1 1 0 0,1 0-1 0 0,0 0 0 0 0,0 0 1 0 0,0 1-1 0 0,1-1 1 0 0,-1 0-1 0 0,1 0 1 0 0,0 0-1 0 0,0 0 1 0 0,0 0-1 0 0,1 0 0 0 0,-1 0 1 0 0,1 0-1 0 0,0 0 1 0 0,0-1-1 0 0,1 1 1 0 0,-1-1-1 0 0,1 1 1 0 0,-1-1-1 0 0,1 0 1 0 0,7 5-1 0 0,-7-6-152 0 0,0 0-1 0 0,1-1 1 0 0,-1 0-1 0 0,0 1 1 0 0,1-1-1 0 0,0-1 1 0 0,-1 1-1 0 0,1 0 1 0 0,-1-1-1 0 0,1 0 1 0 0,0 0-1 0 0,-1 0 1 0 0,1 0-1 0 0,0-1 1 0 0,-1 1-1 0 0,1-1 1 0 0,-1 0-1 0 0,1 0 1 0 0,5-3-1 0 0,5-2-58 0 0,0 0 0 0 0,-1-1 1 0 0,17-11-1 0 0,-9 3-320 0 0,0-1 0 0 0,-1 0 0 0 0,0-1 0 0 0,-2-2 0 0 0,0 0 0 0 0,-1 0 0 0 0,-1-2 1 0 0,-1 0-1 0 0,0-1 0 0 0,-2 0 0 0 0,-1-1 0 0 0,-1 0 0 0 0,10-28 0 0 0,-19 41 33 0 0,1 1-1 0 0,-2-1 1 0 0,1 1-1 0 0,-1-1 1 0 0,-1 0-1 0 0,0 1 1 0 0,0-1-1 0 0,-1 0 1 0 0,0 0 0 0 0,-1 1-1 0 0,0-1 1 0 0,0 1-1 0 0,-6-13 1 0 0,8 22 305 0 0,0-1 1 0 0,0 1 0 0 0,-1-1-1 0 0,1 1 1 0 0,0-1-1 0 0,0 1 1 0 0,-1 0 0 0 0,1-1-1 0 0,0 1 1 0 0,-1 0-1 0 0,1-1 1 0 0,0 1 0 0 0,-1 0-1 0 0,1-1 1 0 0,0 1-1 0 0,-1 0 1 0 0,1-1 0 0 0,-1 1-1 0 0,1 0 1 0 0,-1 0-1 0 0,1 0 1 0 0,-1 0-1 0 0,1-1 1 0 0,-1 1 0 0 0,1 0-1 0 0,-1 0 1 0 0,1 0-1 0 0,-1 0 1 0 0,1 0 0 0 0,-1 0-1 0 0,1 0 1 0 0,0 0-1 0 0,-1 0 1 0 0,1 0 0 0 0,-1 1-1 0 0,1-1 1 0 0,-1 0-1 0 0,1 0 1 0 0,-1 0 0 0 0,1 1-1 0 0,-1-1 1 0 0,1 0-1 0 0,0 0 1 0 0,-1 1 0 0 0,1-1-1 0 0,-1 0 1 0 0,1 1-1 0 0,0-1 1 0 0,-1 0 0 0 0,1 1-1 0 0,0-1 1 0 0,0 1-1 0 0,-1-1 1 0 0,1 1 0 0 0,-1 0-18 0 0,0 0-1 0 0,0 0 1 0 0,1 0 0 0 0,-1 0 0 0 0,0 0 0 0 0,1 0-1 0 0,-1 0 1 0 0,1 0 0 0 0,-1 0 0 0 0,1 1 0 0 0,0-1 0 0 0,-1 0-1 0 0,1 0 1 0 0,0 0 0 0 0,0 1 0 0 0,0-1 0 0 0,0 0 0 0 0,0 0-1 0 0,0 0 1 0 0,0 1 0 0 0,0-1 0 0 0,0 0 0 0 0,0 0 0 0 0,2 3-1 0 0,0-1-90 0 0,0 0 0 0 0,1 0 0 0 0,-1 0 0 0 0,1 0-1 0 0,0 0 1 0 0,0-1 0 0 0,0 1 0 0 0,0-1 0 0 0,0 0-1 0 0,1 0 1 0 0,-1 0 0 0 0,0 0 0 0 0,1 0 0 0 0,0-1 0 0 0,-1 0-1 0 0,1 0 1 0 0,0 0 0 0 0,0 0 0 0 0,0 0 0 0 0,0-1-1 0 0,0 0 1 0 0,0 1 0 0 0,-1-2 0 0 0,1 1 0 0 0,7-1-1 0 0,5-1-9 0 0,-1-1 0 0 0,1 0 0 0 0,-1-1 0 0 0,0-1 0 0 0,-1 0 0 0 0,1-1 0 0 0,27-15 0 0 0,-23 10 146 0 0,0-2 0 0 0,0 0-1 0 0,-1-1 1 0 0,29-30 0 0 0,-44 41 108 0 0,0 0 1 0 0,-1 0-1 0 0,0 0 0 0 0,1 0 0 0 0,-1 0 0 0 0,-1 0 0 0 0,1 0 0 0 0,0-1 0 0 0,-1 1 0 0 0,1-1 1 0 0,-1 1-1 0 0,0-1 0 0 0,0 1 0 0 0,-1-1 0 0 0,1 0 0 0 0,-1 0 0 0 0,0 1 0 0 0,0-1 1 0 0,0 0-1 0 0,-1-5 0 0 0,0 6 42 0 0,0 0 0 0 0,0 1 1 0 0,0-1-1 0 0,-1 1 0 0 0,1-1 1 0 0,-1 1-1 0 0,1-1 0 0 0,-1 1 0 0 0,0 0 1 0 0,0 0-1 0 0,0 0 0 0 0,0 0 1 0 0,0 0-1 0 0,-1 0 0 0 0,1 1 1 0 0,-1-1-1 0 0,1 1 0 0 0,-1-1 0 0 0,1 1 1 0 0,-1 0-1 0 0,0 0 0 0 0,0 0 1 0 0,1 0-1 0 0,-1 1 0 0 0,0-1 1 0 0,0 1-1 0 0,-3 0 0 0 0,-1-1 127 0 0,1 1 0 0 0,-1 0-1 0 0,0 1 1 0 0,1 0 0 0 0,-1 0-1 0 0,1 0 1 0 0,-1 0 0 0 0,1 1 0 0 0,0 0-1 0 0,-1 1 1 0 0,1 0 0 0 0,0 0-1 0 0,1 0 1 0 0,-1 0 0 0 0,0 1-1 0 0,1 0 1 0 0,0 0 0 0 0,-6 6 0 0 0,4-3 35 0 0,1 0 1 0 0,0 0 0 0 0,0 1 0 0 0,0 0 0 0 0,1 0 0 0 0,0 0 0 0 0,1 0 0 0 0,0 1 0 0 0,0 0 0 0 0,1 0 0 0 0,0 0 0 0 0,-2 12 0 0 0,4-16-192 0 0,0 1 1 0 0,1-1 0 0 0,0 0 0 0 0,0 1 0 0 0,0-1 0 0 0,1 0 0 0 0,-1 0-1 0 0,2 1 1 0 0,-1-1 0 0 0,0 0 0 0 0,1 0 0 0 0,0 0 0 0 0,0 0-1 0 0,3 4 1 0 0,-1-1-89 0 0,1-2 0 0 0,0 1 0 0 0,1-1 0 0 0,-1 1 0 0 0,1-1 0 0 0,0-1 0 0 0,1 1 0 0 0,8 5-1 0 0,1-2-124 0 0,0 0 1 0 0,0 0-1 0 0,1-2 0 0 0,0 0 0 0 0,0-1 0 0 0,1 0 0 0 0,25 3 0 0 0,-15-4-27 0 0,1-2 0 0 0,49-1 1 0 0,-64-3 77 0 0,0 0 0 0 0,1-1 0 0 0,-1 0 0 0 0,0-1 0 0 0,0-1 0 0 0,0 0 1 0 0,17-8-1 0 0,-28 11 81 0 0,1-1 1 0 0,-1 0 0 0 0,0 1 0 0 0,0-1 0 0 0,0-1-1 0 0,0 1 1 0 0,0 0 0 0 0,0-1 0 0 0,0 0-1 0 0,-1 1 1 0 0,1-1 0 0 0,-1 0 0 0 0,0 0-1 0 0,0 0 1 0 0,0-1 0 0 0,0 1 0 0 0,2-7 0 0 0,-3 5 156 0 0,-1 0 1 0 0,1 0 0 0 0,-1 0 0 0 0,0 0 0 0 0,0 0 0 0 0,0 0 0 0 0,-1 0 0 0 0,0 0 0 0 0,0 0 0 0 0,0 0-1 0 0,-1 1 1 0 0,-3-10 0 0 0,-1 1-53 0 0,2 0-1 0 0,-1-1 1 0 0,2 1-1 0 0,0-1 0 0 0,0 0 1 0 0,0-21-1 0 0,3 27-138 0 0,0 0-1 0 0,1-1 0 0 0,1 1 0 0 0,-1 0 0 0 0,1 0 1 0 0,1 0-1 0 0,-1 0 0 0 0,1 0 0 0 0,1 1 0 0 0,-1-1 1 0 0,1 1-1 0 0,8-10 0 0 0,6-8 147 0 0,1 1 0 0 0,1 0 0 0 0,43-37-1 0 0,-1 14-2625 0 0,-15 17-3309 0 0,3 5-4855 0 0,-10 11 1811 0 0,-25 12 5074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1072 1280 0 0,'13'-29'1089'0'0,"-1"-1"1"0"0,-2-1-1 0 0,0 0 0 0 0,-3-1 0 0 0,0 0 1 0 0,4-58-1 0 0,-12-198 1063 0 0,-1 222-1677 0 0,2-304 3220 0 0,0 365-3344 0 0,0-1 0 0 0,1 0 0 0 0,-1 0-1 0 0,1 1 1 0 0,0-1 0 0 0,1 0 0 0 0,0 1 0 0 0,-1-1 0 0 0,2 1 0 0 0,2-6 0 0 0,-4 11-231 0 0,-1-1 1 0 0,1 0-1 0 0,0 1 0 0 0,0-1 1 0 0,0 1-1 0 0,0 0 0 0 0,0-1 1 0 0,0 1-1 0 0,0 0 0 0 0,0-1 1 0 0,0 1-1 0 0,-1 0 0 0 0,1 0 0 0 0,0 0 1 0 0,0 0-1 0 0,0 0 0 0 0,0 0 1 0 0,0 0-1 0 0,0 0 0 0 0,0 0 1 0 0,0 1-1 0 0,0-1 0 0 0,0 0 1 0 0,0 0-1 0 0,0 1 0 0 0,0-1 1 0 0,0 1-1 0 0,0-1 0 0 0,0 1 1 0 0,-1-1-1 0 0,1 1 0 0 0,1 0 0 0 0,25 19 1159 0 0,-26-19-1237 0 0,18 18 809 0 0,0 1 0 0 0,-2 0 1 0 0,0 1-1 0 0,22 37 1 0 0,-4-6 234 0 0,327 416 1960 0 0,-211-323-2058 0 0,-84-87-4194 0 0,-17-16-4729 0 0,-44-37 4674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1 200 668 0 0,'4'-3'2275'0'0,"16"-10"-870"0"0,0 2-1 0 0,0 0 1 0 0,2 1-1 0 0,-1 1 1 0 0,1 1 0 0 0,0 1-1 0 0,24-4 1 0 0,-14 5-321 0 0,0 1 0 0 0,0 1-1 0 0,1 2 1 0 0,51 3 0 0 0,-72 1-830 0 0,0 0-1 0 0,0 0 1 0 0,0 1 0 0 0,0 1-1 0 0,-1 0 1 0 0,1 1-1 0 0,-1 0 1 0 0,0 0 0 0 0,-1 1-1 0 0,1 1 1 0 0,-1 0-1 0 0,0 0 1 0 0,-1 1 0 0 0,0 0-1 0 0,0 1 1 0 0,0 0-1 0 0,-1 0 1 0 0,13 21 0 0 0,13 39 1036 0 0,-21-40 61 0 0,31 49 0 0 0,-43-76-1371 0 0,0 0 0 0 0,1-1 0 0 0,0 1 0 0 0,-1 0 1 0 0,1-1-1 0 0,0 1 0 0 0,0-1 0 0 0,0 0 0 0 0,0 1 0 0 0,0-1 0 0 0,0 0 0 0 0,0 0 0 0 0,0 0 1 0 0,0 0-1 0 0,0-1 0 0 0,1 1 0 0 0,-1-1 0 0 0,0 1 0 0 0,1-1 0 0 0,-1 0 0 0 0,0 0 1 0 0,1 0-1 0 0,-1 0 0 0 0,0 0 0 0 0,1-1 0 0 0,-1 1 0 0 0,0-1 0 0 0,0 1 0 0 0,1-1 0 0 0,-1 0 1 0 0,0 0-1 0 0,0 0 0 0 0,0 0 0 0 0,3-2 0 0 0,4-2-363 0 0,0-1 0 0 0,0 0-1 0 0,-1 0 1 0 0,0-1 0 0 0,0 0 0 0 0,9-11 0 0 0,-1-2-454 0 0,-1-2 1 0 0,-1 1 0 0 0,-1-2 0 0 0,-1 0 0 0 0,-1 0 0 0 0,-1-1 0 0 0,-1 0-1 0 0,-1-1 1 0 0,9-46 0 0 0,-8 38 412 0 0,-7 25 587 0 0,1-1-1 0 0,-1 0 1 0 0,0 0-1 0 0,0-14 3877 0 0,1 30-2749 0 0,13 36 767 0 0,0-2 955 0 0,39 76 0 0 0,-49-107-2822 0 0,0 0-1 0 0,1 0 0 0 0,0 0 0 0 0,1-1 1 0 0,0 0-1 0 0,0-1 0 0 0,1 1 1 0 0,0-2-1 0 0,0 1 0 0 0,1-1 0 0 0,0-1 1 0 0,14 8-1 0 0,-17-11-216 0 0,-1-1 0 0 0,0 0 0 0 0,1-1-1 0 0,-1 1 1 0 0,1-1 0 0 0,0 0 0 0 0,-1-1 0 0 0,1 1 0 0 0,0-1-1 0 0,10-2 1 0 0,-9 1-661 0 0,0-1 1 0 0,0 0-1 0 0,0-1 0 0 0,0 1 0 0 0,0-1 0 0 0,-1-1 0 0 0,1 0 1 0 0,6-5-1 0 0,-6 5-441 0 0,-1-1 0 0 0,-1-1 1 0 0,1 0-1 0 0,-1 1 0 0 0,0-2 1 0 0,0 1-1 0 0,-1-1 0 0 0,1 0 0 0 0,-2 0 1 0 0,1 0-1 0 0,-1-1 0 0 0,0 0 1 0 0,0 0-1 0 0,-1 0 0 0 0,0 0 1 0 0,-1 0-1 0 0,3-14 0 0 0,-4-16-2304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2040 0 0,'35'43'6858'0'0,"17"25"-1217"0"0,11 37-967 0 0,32 46-931 0 0,-80-130-4700 0 0,2-1 0 0 0,28 27 0 0 0,-43-45 517 0 0,18 14-4425 0 0,-6-12-4377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1236 0 0,'0'0'3096'0'0,"4"-6"-265"0"0,8-11-1353 0 0,1 1 1 0 0,0 1 0 0 0,1 0-1 0 0,1 1 1 0 0,29-22-1 0 0,95-59 1717 0 0,-132 91-3066 0 0,160-94 2526 0 0,-145 87-2284 0 0,0 1-1 0 0,0 1 0 0 0,1 1 1 0 0,1 1-1 0 0,46-7 1 0 0,-66 13-276 0 0,1 1 0 0 0,-1-1-1 0 0,1 1 1 0 0,-1 1 0 0 0,0-1 0 0 0,1 0 0 0 0,-1 1 0 0 0,0 0 0 0 0,1 0 0 0 0,-1 0 0 0 0,0 1 0 0 0,8 3 0 0 0,-10-3 23 0 0,0-1-1 0 0,0 1 1 0 0,0 0-1 0 0,0 0 1 0 0,0 0 0 0 0,0 0-1 0 0,-1 0 1 0 0,1 0-1 0 0,-1 0 1 0 0,1 0-1 0 0,-1 1 1 0 0,0-1-1 0 0,0 1 1 0 0,0-1 0 0 0,0 1-1 0 0,-1-1 1 0 0,1 1-1 0 0,-1-1 1 0 0,1 1-1 0 0,-1 0 1 0 0,0-1-1 0 0,0 5 1 0 0,-2 37 1886 0 0,0-31-1634 0 0,1 0 0 0 0,1 0-1 0 0,0 0 1 0 0,1 0 0 0 0,0 0 0 0 0,3 13 0 0 0,-2-23-370 0 0,-1-1 0 0 0,0 1 0 0 0,1-1 0 0 0,-1 0 0 0 0,1 0 0 0 0,0 0 0 0 0,0 0 0 0 0,-1 0 0 0 0,1 0 0 0 0,1 0 0 0 0,-1-1 0 0 0,0 1 0 0 0,0-1 0 0 0,1 1 0 0 0,-1-1 0 0 0,1 0 0 0 0,-1 0 0 0 0,1 0 0 0 0,-1 0 0 0 0,1-1 0 0 0,-1 1 0 0 0,1-1 0 0 0,0 1 0 0 0,0-1 0 0 0,-1 0 0 0 0,1 0 0 0 0,0 0 0 0 0,4-1 0 0 0,9-1 0 0 0,0 0 0 0 0,-1-1 0 0 0,23-7 0 0 0,-34 9 0 0 0,25-7 0 0 0,-1-2 0 0 0,0-2 0 0 0,-1 0 0 0 0,-1-2 0 0 0,0-1 0 0 0,0 0 0 0 0,42-37 0 0 0,-63 48 0 0 0,0-1 0 0 0,-1 0 0 0 0,0 0 0 0 0,0 0 0 0 0,0 0 0 0 0,0-1 0 0 0,2-6 0 0 0,-5 11 0 0 0,0-1 0 0 0,0 1 0 0 0,-1 0 0 0 0,1-1 0 0 0,-1 1 0 0 0,1-1 0 0 0,-1 1 0 0 0,0-1 0 0 0,1 1 0 0 0,-1-1 0 0 0,0 1 0 0 0,0-1 0 0 0,0 1 0 0 0,0-1 0 0 0,0 1 0 0 0,-1-1 0 0 0,1 1 0 0 0,0-1 0 0 0,-1 1 0 0 0,1-1 0 0 0,-1 1 0 0 0,1-1 0 0 0,-1 1 0 0 0,0 0 0 0 0,0-1 0 0 0,0 1 0 0 0,1 0 0 0 0,-1 0 0 0 0,0 0 0 0 0,-1-1 0 0 0,1 1 0 0 0,0 0 0 0 0,0 0 0 0 0,-3-1 0 0 0,-5-3 0 0 0,-1 1 0 0 0,0 0 0 0 0,1 0 0 0 0,-2 1 0 0 0,1 1 0 0 0,0 0 0 0 0,0 0 0 0 0,-1 1 0 0 0,1 0 0 0 0,-20 1 0 0 0,1 2 0 0 0,1 1 0 0 0,-49 11 0 0 0,71-12-18 0 0,-1-1 1 0 0,1 1-1 0 0,-1 1 1 0 0,1-1-1 0 0,0 1 1 0 0,0 0-1 0 0,-8 5 1 0 0,11-5-492 0 0,1-1 0 0 0,-1 0 0 0 0,1 0 0 0 0,0 1 0 0 0,-1 0 0 0 0,1-1 0 0 0,0 1 0 0 0,1 0 0 0 0,-1 0 0 0 0,-1 3 0 0 0,0 10-7950 0 0,3-13 7663 0 0,1-1 1 0 0,-1 1 0 0 0,1-1-1 0 0,0 0 1 0 0,0 0 0 0 0,0 1-1 0 0,0-1 1 0 0,0 0 0 0 0,1 0-1 0 0,-1 0 1 0 0,1 0 0 0 0,-1 0-1 0 0,1 0 1 0 0,3 2 0 0 0,8 6-2688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1 418 536 0 0,'17'2'21639'0'0,"-11"-15"-20402"0"0,1 0-1 0 0,-2 0 0 0 0,8-27 1 0 0,-7 21-1040 0 0,0 0 1 0 0,12-22 0 0 0,-14 34-207 0 0,38-62-558 0 0,-39 64 500 0 0,1 0 0 0 0,1 0-1 0 0,-1 0 1 0 0,1 1 0 0 0,0-1-1 0 0,0 1 1 0 0,0 0 0 0 0,1 1-1 0 0,11-6 1 0 0,-16 8 136 0 0,1 1-1 0 0,-1-1 0 0 0,1 1 1 0 0,0-1-1 0 0,-1 1 1 0 0,1 0-1 0 0,0 0 1 0 0,0 0-1 0 0,-1 0 1 0 0,1 0-1 0 0,0 0 0 0 0,-1 1 1 0 0,1-1-1 0 0,0 0 1 0 0,-1 1-1 0 0,1 0 1 0 0,-1-1-1 0 0,1 1 1 0 0,0 0-1 0 0,-1 0 0 0 0,0-1 1 0 0,1 1-1 0 0,-1 0 1 0 0,1 1-1 0 0,-1-1 1 0 0,0 0-1 0 0,0 0 0 0 0,2 3 1 0 0,3 3 350 0 0,-1 1 0 0 0,0 0 0 0 0,8 16 0 0 0,-7-13-104 0 0,-5-9-264 0 0,-1-1-1 0 0,1 0 1 0 0,0 1-1 0 0,0-1 1 0 0,-1 1-1 0 0,1-1 1 0 0,0 0-1 0 0,0 0 1 0 0,0 0-1 0 0,1 1 1 0 0,-1-1-1 0 0,0 0 0 0 0,0 0 1 0 0,1-1-1 0 0,-1 1 1 0 0,0 0-1 0 0,1 0 1 0 0,-1-1-1 0 0,1 1 1 0 0,-1 0-1 0 0,4 0 1 0 0,-3-1-42 0 0,4-2-192 0 0,4-3-25 0 0,-1 1 1 0 0,1-2 0 0 0,-1 0 0 0 0,-1 0 0 0 0,1 0 0 0 0,-1-1 0 0 0,9-10 0 0 0,54-65-1355 0 0,-2 2 69 0 0,-69 79 1492 0 0,1 0 0 0 0,0 0 0 0 0,0 0 0 0 0,-1 0 0 0 0,1 1 0 0 0,0-1 0 0 0,0 0 0 0 0,0 1-1 0 0,0-1 1 0 0,0 1 0 0 0,0-1 0 0 0,0 1 0 0 0,0-1 0 0 0,0 1 0 0 0,0 0 0 0 0,0 0-1 0 0,0-1 1 0 0,0 1 0 0 0,0 0 0 0 0,0 0 0 0 0,0 0 0 0 0,1 0 0 0 0,-1 0 0 0 0,0 0 0 0 0,0 0-1 0 0,0 1 1 0 0,0-1 0 0 0,0 0 0 0 0,0 1 0 0 0,0-1 0 0 0,0 0 0 0 0,0 1 0 0 0,0-1-1 0 0,0 1 1 0 0,2 1 0 0 0,0 1-49 0 0,1 1-1 0 0,-1 0 0 0 0,0 0 1 0 0,0 0-1 0 0,-1 0 0 0 0,1 0 1 0 0,2 5-1 0 0,-4-6-237 0 0,1 0 0 0 0,0-1 1 0 0,-1 1-1 0 0,1-1 0 0 0,1 1 0 0 0,-1-1 0 0 0,0 0 0 0 0,0 0 1 0 0,1 0-1 0 0,-1 0 0 0 0,1 0 0 0 0,0-1 0 0 0,0 1 0 0 0,-1-1 1 0 0,1 1-1 0 0,0-1 0 0 0,0 0 0 0 0,0 0 0 0 0,0-1 0 0 0,1 1 1 0 0,-1-1-1 0 0,0 1 0 0 0,0-1 0 0 0,0 0 0 0 0,5 0 0 0 0,4-2-1942 0 0,0 1-1 0 0,-1-2 0 0 0,0 1 1 0 0,0-2-1 0 0,19-7 0 0 0,-9 1-1186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3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1980 0 0,'-9'33'1920'0'0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25 520 0 0,'-34'-7'7781'0'0,"27"10"-5788"0"0,2-1-1427 0 0,-1 1 0 0 0,0 0 1 0 0,1 0-1 0 0,-1 1 1 0 0,1 0-1 0 0,0 0 0 0 0,0 0 1 0 0,1 1-1 0 0,-1-1 0 0 0,1 1 1 0 0,0 0-1 0 0,0 0 1 0 0,1 0-1 0 0,-1 1 0 0 0,-2 7 1 0 0,2-4 82 0 0,1 0 0 0 0,0 0 1 0 0,0 0-1 0 0,1 0 0 0 0,0 0 1 0 0,1 1-1 0 0,-1 12 0 0 0,2-20-638 0 0,0 0 0 0 0,0 0-1 0 0,0 0 1 0 0,0-1 0 0 0,0 1 0 0 0,1 0-1 0 0,-1 0 1 0 0,1 0 0 0 0,-1 0-1 0 0,1 0 1 0 0,0 0 0 0 0,-1 0 0 0 0,1 0-1 0 0,0-1 1 0 0,0 1 0 0 0,0 0 0 0 0,1-1-1 0 0,-1 1 1 0 0,0-1 0 0 0,1 1 0 0 0,-1-1-1 0 0,1 1 1 0 0,-1-1 0 0 0,1 0-1 0 0,-1 0 1 0 0,1 0 0 0 0,0 0 0 0 0,0 0-1 0 0,0 0 1 0 0,-1-1 0 0 0,1 1 0 0 0,0 0-1 0 0,0-1 1 0 0,0 0 0 0 0,0 1 0 0 0,0-1-1 0 0,0 0 1 0 0,0 0 0 0 0,0 0 0 0 0,0 0-1 0 0,2-1 1 0 0,13 0-856 0 0,0-2 0 0 0,0 0 1 0 0,-1 0-1 0 0,1-2 0 0 0,-1 0 1 0 0,24-11-1 0 0,-32 12 433 0 0,1-1 1 0 0,0 1-1 0 0,-1-2 0 0 0,0 1 1 0 0,0-1-1 0 0,-1 0 0 0 0,0-1 1 0 0,0 0-1 0 0,0 0 0 0 0,-1-1 1 0 0,0 1-1 0 0,9-16 1 0 0,-14 19 311 0 0,1 0 1 0 0,-1 1 0 0 0,0-1 0 0 0,0 0 0 0 0,0 1 0 0 0,0-1 0 0 0,0 0 0 0 0,-1 0 0 0 0,0 0-1 0 0,0 0 1 0 0,0 0 0 0 0,0 0 0 0 0,-1 0 0 0 0,-1-5 0 0 0,1 4 465 0 0,-1 0 1 0 0,1 1 0 0 0,-1-1-1 0 0,0 1 1 0 0,-7-11 3829 0 0,4 19-3251 0 0,-13 11-84 0 0,17-14-780 0 0,0 1-1 0 0,0-1 1 0 0,0 1-1 0 0,0-1 1 0 0,0 1-1 0 0,1 0 1 0 0,-1-1-1 0 0,1 1 1 0 0,-1-1 0 0 0,1 1-1 0 0,0 0 1 0 0,0-1-1 0 0,-1 1 1 0 0,1 0-1 0 0,0 0 1 0 0,1-1-1 0 0,-1 1 1 0 0,0 0-1 0 0,0-1 1 0 0,1 1 0 0 0,-1 0-1 0 0,1-1 1 0 0,-1 1-1 0 0,2 1 1 0 0,-1-1-239 0 0,-1 0 1 0 0,1-1-1 0 0,0 1 0 0 0,0 0 1 0 0,0-1-1 0 0,0 0 1 0 0,0 1-1 0 0,0-1 1 0 0,0 1-1 0 0,0-1 1 0 0,1 0-1 0 0,-1 0 0 0 0,1 0 1 0 0,-1 0-1 0 0,0 0 1 0 0,1 0-1 0 0,0 0 1 0 0,-1 0-1 0 0,1-1 1 0 0,-1 1-1 0 0,1 0 0 0 0,0-1 1 0 0,0 0-1 0 0,-1 1 1 0 0,1-1-1 0 0,0 0 1 0 0,2 0-1 0 0,3 1-1257 0 0,-1-1 0 0 0,1 0 0 0 0,-1-1 0 0 0,1 0 0 0 0,8-2 1 0 0,14-5-2400 0 0,3-4 290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2112 0 0,'8'174'7559'0'0,"11"134"206"0"0,-11-227-5959 0 0,35 140 1 0 0,-39-207-2134 0 0,-4-8-117 0 0,2 0-1 0 0,-1-1 0 0 0,1 1 1 0 0,-1 0-1 0 0,2-1 1 0 0,-1 0-1 0 0,1 1 0 0 0,-1-1 1 0 0,1 0-1 0 0,1-1 0 0 0,3 6 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76 696 0 0,'0'0'10153'0'0,"6"9"-8027"0"0,4 5-1113 0 0,2 0-1 0 0,0 0 0 0 0,1-1 1 0 0,0-1-1 0 0,1 0 1 0 0,0-1-1 0 0,31 18 1 0 0,-27-21-681 0 0,0-1 0 0 0,0-1 0 0 0,1-1 1 0 0,0-1-1 0 0,0 0 0 0 0,0-1 0 0 0,1-1 1 0 0,-1-1-1 0 0,28-2 0 0 0,13-5-380 0 0,96-20 0 0 0,-132 21 61 0 0,12-2-171 0 0,0-2 0 0 0,-1-1-1 0 0,-1-1 1 0 0,0-2-1 0 0,43-23 1 0 0,-70 32 78 0 0,-1 0 0 0 0,1-1 1 0 0,-1 0-1 0 0,8-7 0 0 0,-12 10 40 0 0,0 0 1 0 0,0 0-1 0 0,0 0 0 0 0,-1-1 1 0 0,1 1-1 0 0,-1 0 1 0 0,1-1-1 0 0,-1 1 1 0 0,0 0-1 0 0,0-1 0 0 0,0 0 1 0 0,0 1-1 0 0,-1-1 1 0 0,1 0-1 0 0,0-4 0 0 0,-2 6 18 0 0,1-1 1 0 0,0 1-1 0 0,-1-1 0 0 0,1 1 0 0 0,-1 0 0 0 0,0-1 0 0 0,1 1 0 0 0,-1 0 0 0 0,0 0 0 0 0,0-1 0 0 0,0 1 0 0 0,0 0 0 0 0,0 0 0 0 0,0 0 0 0 0,0 0 1 0 0,-1-1-1 0 0,-1-1-37 0 0,0 1 84 0 0,1 0-1 0 0,-1 0 1 0 0,0 0 0 0 0,0 0 0 0 0,0 0-1 0 0,0 1 1 0 0,-1-1 0 0 0,1 1 0 0 0,0 0-1 0 0,0 0 1 0 0,-1 0 0 0 0,1 0-1 0 0,-1 1 1 0 0,1-1 0 0 0,-1 1 0 0 0,1 0-1 0 0,-1 0 1 0 0,1 0 0 0 0,-1 1 0 0 0,1-1-1 0 0,-6 2 1 0 0,-4 1 343 0 0,-1 0 0 0 0,0 1 0 0 0,1 1 0 0 0,-14 7 0 0 0,9-3 292 0 0,1 1 0 0 0,-1 1 0 0 0,1 0 0 0 0,-27 25 0 0 0,33-26-87 0 0,1 0 0 0 0,0 1 0 0 0,1 0 1 0 0,0 0-1 0 0,1 1 0 0 0,1 0 0 0 0,-12 24 1 0 0,17-33-553 0 0,1 1 1 0 0,-1 0 0 0 0,1-1-1 0 0,0 1 1 0 0,0 0 0 0 0,0 0-1 0 0,0 0 1 0 0,1 0 0 0 0,0 0-1 0 0,0 0 1 0 0,0 0 0 0 0,0 0-1 0 0,0 0 1 0 0,1 0 0 0 0,0 0-1 0 0,0 0 1 0 0,0 0-1 0 0,0 0 1 0 0,0 0 0 0 0,1-1-1 0 0,0 1 1 0 0,0-1 0 0 0,0 1-1 0 0,0-1 1 0 0,0 0 0 0 0,1 1-1 0 0,0-1 1 0 0,-1 0 0 0 0,6 4-1 0 0,0-2-25 0 0,0 1 0 0 0,1-1-1 0 0,-1-1 1 0 0,1 0 0 0 0,0 0-1 0 0,0-1 1 0 0,0 0-1 0 0,1 0 1 0 0,-1-1 0 0 0,1 0-1 0 0,11 0 1 0 0,25-1 4 0 0,-1-2 0 0 0,0-2 0 0 0,0-3 0 0 0,50-11 0 0 0,-71 12 0 0 0,314-76 0 0 0,-253 58 0 0 0,-27 4-334 0 0,-32 3-4131 0 0,-25 15 3769 0 0,0 1 1 0 0,0-1 0 0 0,0 0 0 0 0,-1 0-1 0 0,1 0 1 0 0,0 0 0 0 0,0 0-1 0 0,-1 0 1 0 0,1 0 0 0 0,-1 0-1 0 0,1 0 1 0 0,-1 0 0 0 0,1 0-1 0 0,-1 0 1 0 0,0 0 0 0 0,1-1-1 0 0,-1-1 1 0 0,-8-4-4540 0 0,5 4 4541 0 0,-1 1 0 0 0,0 0-1 0 0,0 0 1 0 0,0 0 0 0 0,-1 0 0 0 0,1 0-1 0 0,0 1 1 0 0,-1 0 0 0 0,-6-1-1 0 0,-34-6-2567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1 816 0 0,'0'0'7733'0'0,"0"9"-6706"0"0,9 66 1276 0 0,3 0 1 0 0,41 142-1 0 0,-18-83-739 0 0,65 221 1497 0 0,-29-113-1184 0 0,-57-192-1438 0 0,-6-24-246 0 0,0 1 0 0 0,-2 0-1 0 0,-1 0 1 0 0,3 44 0 0 0,-14-51-1271 0 0,6-19 1007 0 0,-1-1-1 0 0,1 1 0 0 0,-1-1 1 0 0,1 1-1 0 0,0-1 0 0 0,-1 0 1 0 0,1 1-1 0 0,-1-1 0 0 0,1 1 0 0 0,-1-1 1 0 0,1 0-1 0 0,-1 0 0 0 0,1 1 1 0 0,-1-1-1 0 0,0 0 0 0 0,1 0 1 0 0,-1 0-1 0 0,1 1 0 0 0,-1-1 1 0 0,1 0-1 0 0,-1 0 0 0 0,0 0 1 0 0,1 0-1 0 0,-1 0 0 0 0,1 0 1 0 0,-1 0-1 0 0,0-1 0 0 0,1 1 1 0 0,-1 0-1 0 0,1 0 0 0 0,-1 0 1 0 0,0 0-1 0 0,1-1 0 0 0,-1 1 1 0 0,1 0-1 0 0,-1-1 0 0 0,1 1 1 0 0,-1 0-1 0 0,1-1 0 0 0,-1 0 1 0 0,-18-14-607 0 0,1-2 1 0 0,0 0 0 0 0,2 0 0 0 0,0-2-1 0 0,0 0 1 0 0,2-1 0 0 0,1 0 0 0 0,-21-43 0 0 0,-4-21-914 0 0,-27-89 1 0 0,60 158 1352 0 0,-18-53-903 0 0,-16-82-1 0 0,33 119 1117 0 0,1-1 0 0 0,2 0-1 0 0,1 0 1 0 0,1 0-1 0 0,5-34 1 0 0,-3 51 334 0 0,2-1 0 0 0,0 1-1 0 0,1-1 1 0 0,0 1 0 0 0,1 0 0 0 0,1 1-1 0 0,0-1 1 0 0,1 1 0 0 0,1 0 0 0 0,17-24-1 0 0,-24 36-260 0 0,1 1-1 0 0,-1-1 0 0 0,0 0 0 0 0,1 0 0 0 0,0 1 0 0 0,-1-1 0 0 0,1 1 0 0 0,0-1 1 0 0,0 1-1 0 0,0 0 0 0 0,0 0 0 0 0,0 0 0 0 0,0 0 0 0 0,0 0 0 0 0,0 0 0 0 0,0 0 1 0 0,0 1-1 0 0,1-1 0 0 0,3 0 0 0 0,-4 2-9 0 0,0-1-1 0 0,0 1 1 0 0,0-1-1 0 0,0 1 1 0 0,-1 0 0 0 0,1-1-1 0 0,0 1 1 0 0,0 0-1 0 0,0 0 1 0 0,-1 0-1 0 0,1 1 1 0 0,0-1 0 0 0,-1 0-1 0 0,1 1 1 0 0,-1-1-1 0 0,0 1 1 0 0,2 2 0 0 0,5 7 116 0 0,-1 1 0 0 0,-1 1 1 0 0,0-1-1 0 0,8 26 0 0 0,-13-36-138 0 0,20 68 584 0 0,-4 1-1 0 0,-2 1 1 0 0,-4 1-1 0 0,3 84 1 0 0,-13-145-443 0 0,-1-1 0 0 0,-1 1-1 0 0,0-1 1 0 0,0 1 0 0 0,-1-1 0 0 0,-5 18 0 0 0,4-22-499 0 0,1-1 0 0 0,-1 0 0 0 0,0 1-1 0 0,0-1 1 0 0,0-1 0 0 0,-1 1 0 0 0,-6 6 0 0 0,-4-4-1714 0 0,6-8-3522 0 0,-8-3 748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0 312 0 0,'3'31'2547'0'0,"1"0"0"0"0,9 36 1 0 0,23 59 1423 0 0,-9-31-1931 0 0,8 22 521 0 0,15 61 1482 0 0,-49-173-3903 0 0,0 6 143 0 0,1-1 0 0 0,0 0 1 0 0,1 0-1 0 0,0 0 1 0 0,0 0-1 0 0,1-1 1 0 0,0 1-1 0 0,1-1 0 0 0,0 0 1 0 0,12 16-1 0 0,-14-23-139 0 0,0 1-1 0 0,0-1 1 0 0,1 0-1 0 0,-1-1 1 0 0,0 1-1 0 0,1 0 1 0 0,0-1-1 0 0,-1 0 1 0 0,1 0-1 0 0,0 0 1 0 0,-1 0-1 0 0,1 0 1 0 0,0-1-1 0 0,0 0 1 0 0,-1 0-1 0 0,1 0 1 0 0,0 0-1 0 0,6-2 1 0 0,7-1 222 0 0,0 0 1 0 0,27-11 0 0 0,-38 12-277 0 0,63-23-256 0 0,-39 13-2345 0 0,-8 3-2974 0 0,0 0-4472 0 0,-12 5 4621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424 197 832 0 0,'0'-9'1313'0'0,"-1"-1"0"0"0,0 1 0 0 0,0 0 0 0 0,-1 0 0 0 0,0 1 0 0 0,-1-1 0 0 0,0 0 0 0 0,0 1 0 0 0,-1-1-1 0 0,-4-7 1 0 0,4 9-867 0 0,-1 1 0 0 0,1-1 0 0 0,-1 1 0 0 0,0 0-1 0 0,-1 0 1 0 0,0 0 0 0 0,1 1 0 0 0,-2 0 0 0 0,1 0-1 0 0,-1 0 1 0 0,1 1 0 0 0,-1 0 0 0 0,0 0 0 0 0,-1 1-1 0 0,1 0 1 0 0,-1 0 0 0 0,-14-3 0 0 0,16 6-366 0 0,0 0 0 0 0,1 0 0 0 0,-1 0 0 0 0,1 1 0 0 0,-1 0 1 0 0,1 0-1 0 0,-1 1 0 0 0,1 0 0 0 0,-7 2 0 0 0,-43 24 146 0 0,44-20-192 0 0,0 1 0 0 0,1 0 0 0 0,-1 1 0 0 0,2 0 0 0 0,0 0 1 0 0,0 1-1 0 0,1 0 0 0 0,0 1 0 0 0,-6 13 0 0 0,4-6-14 0 0,1 1 0 0 0,1 1-1 0 0,1 0 1 0 0,-9 42 0 0 0,15-58-28 0 0,0 0 0 0 0,0 0 0 0 0,1 0 0 0 0,0 0-1 0 0,0 0 1 0 0,0 0 0 0 0,1 0 0 0 0,0 0 0 0 0,0 0 0 0 0,0 0 0 0 0,1 0-1 0 0,-1 0 1 0 0,1-1 0 0 0,3 7 0 0 0,-3-9-19 0 0,-1 0 1 0 0,1 0-1 0 0,-1 0 0 0 0,1 0 0 0 0,0 0 1 0 0,-1-1-1 0 0,1 1 0 0 0,0-1 1 0 0,0 1-1 0 0,0-1 0 0 0,0 0 1 0 0,1 1-1 0 0,-1-1 0 0 0,0 0 0 0 0,0-1 1 0 0,1 1-1 0 0,-1 0 0 0 0,0-1 1 0 0,1 1-1 0 0,-1-1 0 0 0,1 0 1 0 0,-1 0-1 0 0,1 0 0 0 0,-1 0 0 0 0,0 0 1 0 0,1 0-1 0 0,-1-1 0 0 0,1 1 1 0 0,-1-1-1 0 0,5-1 0 0 0,5-3-143 0 0,0 0 0 0 0,0-1 0 0 0,0 0 0 0 0,-1-1 0 0 0,0 0 0 0 0,0-1 0 0 0,15-13 0 0 0,62-71-970 0 0,-69 71 903 0 0,23-34 365 0 0,-41 54 236 0 0,1 2-316 0 0,0 1 0 0 0,-1-1 1 0 0,1 1-1 0 0,-1-1 1 0 0,1 1-1 0 0,-1 0 0 0 0,0 0 1 0 0,1-1-1 0 0,0 4 0 0 0,-2-4-8 0 0,12 16 275 0 0,-2 1 0 0 0,-1 1 0 0 0,0 0 0 0 0,-1 0 0 0 0,9 36 0 0 0,-7-24 81 0 0,133 420 638 0 0,-139-440-2277 0 0,0 1 1 0 0,0 0-1 0 0,-2-1 1 0 0,1 1-1 0 0,0 13 1 0 0,-2-21-636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55 179 2412 0 0,'-2'7'2402'0'0,"-8"26"1503"0"0,3 1 1 0 0,-7 56 0 0 0,13-79-3335 0 0,0-1 0 0 0,1 1 1 0 0,0 0-1 0 0,1-1 1 0 0,1 1-1 0 0,-1 0 1 0 0,1-1-1 0 0,1 1 1 0 0,0-1-1 0 0,1 0 1 0 0,0 0-1 0 0,0 0 0 0 0,9 14 1 0 0,-12-23-486 0 0,1 1 0 0 0,-1 0 0 0 0,1 0 0 0 0,-1 0 0 0 0,1-1 0 0 0,0 1 0 0 0,-1 0 0 0 0,1-1 0 0 0,0 0 0 0 0,0 1 0 0 0,0-1 0 0 0,0 0 0 0 0,0 0 0 0 0,0 0 0 0 0,1 0 0 0 0,-1-1 0 0 0,0 1 0 0 0,0-1 0 0 0,1 1 0 0 0,-1-1 0 0 0,3 0 0 0 0,-1 0-32 0 0,0 0 0 0 0,0-1 0 0 0,0 0 0 0 0,0 0 1 0 0,0 0-1 0 0,0-1 0 0 0,0 1 0 0 0,-1-1 0 0 0,1 0 0 0 0,0 0 1 0 0,3-3-1 0 0,4-3-89 0 0,-1-1 0 0 0,0 0-1 0 0,0 0 1 0 0,-1-1 0 0 0,-1 0 0 0 0,12-17 0 0 0,-7 5-100 0 0,-1 0 0 0 0,-1 0-1 0 0,0-1 1 0 0,-2 0 0 0 0,-1 0 0 0 0,-1-1 0 0 0,4-26-1 0 0,-9 39 64 0 0,-1 1-1 0 0,0-1 0 0 0,-1 0 0 0 0,0 0 1 0 0,-1 1-1 0 0,0-1 0 0 0,-1 0 0 0 0,-3-12 1 0 0,2 16 45 0 0,1 0 0 0 0,-1 0-1 0 0,0 1 1 0 0,-1-1 0 0 0,0 1 0 0 0,0 0 0 0 0,0 0 0 0 0,-1 0 0 0 0,1 1 0 0 0,-1-1 0 0 0,-1 1 0 0 0,1 0 0 0 0,-8-5 0 0 0,8 7 62 0 0,0 1 1 0 0,-1-1 0 0 0,1 1-1 0 0,-1-1 1 0 0,1 2 0 0 0,-1-1 0 0 0,0 1-1 0 0,1-1 1 0 0,-1 2 0 0 0,0-1-1 0 0,0 1 1 0 0,0-1 0 0 0,0 2 0 0 0,0-1-1 0 0,0 1 1 0 0,0 0 0 0 0,1 0-1 0 0,-1 0 1 0 0,0 1 0 0 0,1 0-1 0 0,-1 0 1 0 0,-7 4 0 0 0,4-1-285 0 0,0-1-1 0 0,0 2 1 0 0,1-1 0 0 0,0 1-1 0 0,-11 10 1 0 0,13-10-880 0 0,1-1-1 0 0,-1 2 1 0 0,1-1 0 0 0,0 1 0 0 0,1-1-1 0 0,-7 12 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4 279 2308 0 0,'4'7'1030'0'0,"0"1"0"0"0,0-1 0 0 0,1 0 0 0 0,-1 0-1 0 0,2 0 1 0 0,-1-1 0 0 0,1 1 0 0 0,0-1 0 0 0,13 9-1 0 0,-13-11-543 0 0,0 0-1 0 0,1-1 0 0 0,-1-1 0 0 0,1 1 0 0 0,-1-1 0 0 0,1 0 0 0 0,0 0 0 0 0,0-1 0 0 0,0 0 0 0 0,0 0 0 0 0,0 0 0 0 0,13-2 0 0 0,-2-1-247 0 0,0 0 1 0 0,1-2-1 0 0,-1 0 0 0 0,0-1 0 0 0,-1-1 0 0 0,0 0 0 0 0,0-2 0 0 0,22-12 0 0 0,-11 4-189 0 0,-1-1-1 0 0,-1-2 0 0 0,47-42 1 0 0,-67 55-44 0 0,-1 1 1 0 0,1-1-1 0 0,-2-1 1 0 0,1 1-1 0 0,0 0 1 0 0,-1-1-1 0 0,0 0 1 0 0,-1 0-1 0 0,0 0 1 0 0,3-9-1 0 0,-5 13 0 0 0,-1 0 0 0 0,1 0 0 0 0,-1 0 0 0 0,1 0 0 0 0,-1-1 0 0 0,0 1 0 0 0,0 0 0 0 0,0 0 0 0 0,-1 0 0 0 0,1 0 0 0 0,-1-1 0 0 0,0 1 0 0 0,0 0 0 0 0,0 0 0 0 0,0 0 0 0 0,0 0 0 0 0,-1 1-1 0 0,1-1 1 0 0,-1 0 0 0 0,0 0 0 0 0,0 1 0 0 0,0-1 0 0 0,0 1 0 0 0,0 0 0 0 0,-1 0 0 0 0,1 0 0 0 0,-4-3 0 0 0,-5-2 96 0 0,0 1 0 0 0,0 0 0 0 0,0 1 0 0 0,-1 0-1 0 0,1 1 1 0 0,-1 0 0 0 0,0 0 0 0 0,-1 2 0 0 0,1 0 0 0 0,0 0 0 0 0,-1 1 0 0 0,-14 0 0 0 0,-12 2 107 0 0,0 2 1 0 0,-60 12-1 0 0,78-11-1269 0 0,-1 2 0 0 0,1 1-1 0 0,-28 12 1 0 0,2 3-10846 0 0,44-21 10847 0 0,-11 6-3937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0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0 214 116 0 0,'21'-12'1728'0'0,"-8"3"-132"0"0,8 0-48 0 0,2-4-147 0 0,3 0-77 0 0,3-1-160 0 0,-2-2-124 0 0,4 1-160 0 0,-2 0-240 0 0,-1 1-252 0 0,2-1-492 0 0,-4 3-136 0 0,-1-3-400 0 0,1 0-148 0 0,-7 0-3132 0 0,0 3-965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1191 6168 148 0 0,'3'13'13370'0'0,"-6"-23"-4979"0"0,1 0-6531 0 0,0 2-3336 0 0,-6-20 2218 0 0,1-1-1 0 0,-3-29 1 0 0,-4-23-243 0 0,-27-58-564 0 0,-60-139 0 0 0,23 69-30 0 0,-12-40-36 0 0,-158-502-1913 0 0,-28-170 616 0 0,151 554 1092 0 0,121 353 297 0 0,0 0 0 0 0,1 0 0 0 0,1-1 0 0 0,0 1 0 0 0,1-1 0 0 0,2-23 0 0 0,2 12-43 0 0,1-1 1 0 0,13-45-1 0 0,-7 26 9 0 0,-1 0-1 0 0,-2-1 0 0 0,-2 0 1 0 0,-2-1-1 0 0,-6-73 0 0 0,1 77 98 0 0,-3-135-27 0 0,7 150 22 0 0,0 0-1 0 0,2 1 1 0 0,1-1 0 0 0,10-32-1 0 0,24-58-14 0 0,-15 53 61 0 0,-3-2-1 0 0,-3-1 1 0 0,12-88 0 0 0,-28 131-37 0 0,-2 1 0 0 0,0-1 0 0 0,-2 1 1 0 0,-6-35-1 0 0,-31-98 161 0 0,14 62-142 0 0,-19-71 107 0 0,7 34-334 0 0,-78-187 0 0 0,15 128 204 0 0,95 185-73 0 0,-4-14-129 0 0,10 16 166 0 0,0 0 1 0 0,0 1 0 0 0,0-1-1 0 0,1 1 1 0 0,-1 0 0 0 0,1-1-1 0 0,0 1 1 0 0,1 0 0 0 0,-1 0-1 0 0,1 0 1 0 0,0 0-1 0 0,-1 1 1 0 0,2-1 0 0 0,-1 1-1 0 0,0 0 1 0 0,1-1 0 0 0,-1 1-1 0 0,1 1 1 0 0,5-4-1 0 0,-1 0 4 0 0,5-4-2 0 0,1 1 0 0 0,0 1 0 0 0,0 1 0 0 0,0 0 1 0 0,1 0-1 0 0,0 2 0 0 0,0-1 0 0 0,25-3 0 0 0,134-15-113 0 0,-121 19 111 0 0,175-11 7 0 0,348 19 1 0 0,-239 15-129 0 0,353 12-65 0 0,-560-32-146 0 0,208-29 0 0 0,123-59-462 0 0,-418 79 643 0 0,0 3 0 0 0,81-7 0 0 0,-110 15 142 0 0,0 1 0 0 0,0 0-1 0 0,0 0 1 0 0,0 1 0 0 0,0 1 0 0 0,0 1-1 0 0,0 0 1 0 0,-1 0 0 0 0,0 1-1 0 0,0 1 1 0 0,0 1 0 0 0,22 14-1 0 0,7 9 39 0 0,-1 1 0 0 0,-2 2-1 0 0,-1 2 1 0 0,-1 2 0 0 0,-3 1 0 0 0,-1 1-1 0 0,41 64 1 0 0,-61-78-24 0 0,-2-1 0 0 0,0 2 1 0 0,-2-1-1 0 0,-1 2 0 0 0,0-1 0 0 0,-3 1 0 0 0,0 0 0 0 0,2 30 0 0 0,-3 35-15 0 0,-7 95-1 0 0,2-146 22 0 0,-58 644 54 0 0,56-660-52 0 0,-19 168 53 0 0,-52 712 842 0 0,62-387 613 0 0,11 694 368 0 0,30-793-1180 0 0,-19-324-463 0 0,-5-65-138 0 0,-2 1 1 0 0,-1 0-1 0 0,-2-1 1 0 0,-3 41-1 0 0,-3-14 101 0 0,3 90 0 0 0,4-97-166 0 0,-1-34-381 0 0,-2 37-2545 0 0,-6-19-7672 0 0,3-21 5191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1 215 564 0 0,'25'-14'649'0'0,"1"0"-1"0"0,1 2 1 0 0,0 1 0 0 0,0 1 0 0 0,1 1-1 0 0,29-5 1 0 0,5 3-118 0 0,109-4 0 0 0,-138 13-463 0 0,1-2 0 0 0,-1-1 0 0 0,0-1 0 0 0,42-15 0 0 0,-40 8-1797 0 0,60-30 0 0 0,-74 32-1084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1236 0 0,'40'279'5505'0'0,"52"132"-2097"0"0,-89-402-3741 0 0,-1 0 0 0 0,1-1 0 0 0,0 1 1 0 0,1-1-1 0 0,0 0 0 0 0,0 0 0 0 0,0-1 0 0 0,1 1 0 0 0,7 7 1 0 0,-6-9-4125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8 848 0 0,'29'-4'1044'0'0,"0"2"0"0"0,0 1 0 0 0,1 1 1 0 0,56 8-1 0 0,-67-5-718 0 0,0 2 0 0 0,-1 0 0 0 0,1 1 0 0 0,-1 1 1 0 0,-1 1-1 0 0,0 0 0 0 0,0 2 0 0 0,25 17 0 0 0,-27-15-174 0 0,0 0-1 0 0,0 2 0 0 0,-2 0 1 0 0,1 0-1 0 0,-2 1 1 0 0,0 1-1 0 0,-1 0 1 0 0,-1 0-1 0 0,0 2 1 0 0,-1-1-1 0 0,-1 1 0 0 0,0 0 1 0 0,-2 0-1 0 0,0 1 1 0 0,3 21-1 0 0,-3-6-126 0 0,-1 0-1 0 0,-3 0 1 0 0,0 1 0 0 0,-3-1-1 0 0,0 1 1 0 0,-2-1 0 0 0,-14 61-1 0 0,5-46 112 0 0,-2 0 1 0 0,-1-1-1 0 0,-33 65 0 0 0,36-88 65 0 0,-2 0 1 0 0,-1-1-1 0 0,0-1 1 0 0,-2-1-1 0 0,-1 0 1 0 0,0-1-1 0 0,-39 33 1 0 0,53-51-288 0 0,1 0-1 0 0,0-1 1 0 0,-1 1 0 0 0,0-1 0 0 0,1 0 0 0 0,-1 0 0 0 0,0 0 0 0 0,0 0 0 0 0,0-1 0 0 0,-1 0 0 0 0,1 1 0 0 0,0-2 0 0 0,0 1 0 0 0,-1 0-1 0 0,1-1 1 0 0,0 0 0 0 0,-1 0 0 0 0,1 0 0 0 0,-6-1 0 0 0,10 0-161 0 0,-1 1-1 0 0,0 0 0 0 0,0 0 1 0 0,0-1-1 0 0,0 1 1 0 0,0-1-1 0 0,1 1 1 0 0,-1-1-1 0 0,0 1 1 0 0,0-1-1 0 0,1 1 0 0 0,-1-1 1 0 0,0 0-1 0 0,1 1 1 0 0,-1-1-1 0 0,1 0 1 0 0,-1 1-1 0 0,1-1 0 0 0,-1-1 1 0 0,-1 0-856 0 0,-3-10-3934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1 923 192 0 0,'5'-7'777'0'0,"0"0"0"0"0,0 0 0 0 0,-1-1 0 0 0,0 0 0 0 0,0 0 0 0 0,-1 0 0 0 0,0 0 0 0 0,4-16 0 0 0,10-75 2200 0 0,-14 76-2605 0 0,19-171-382 0 0,-3-229 0 0 0,-19 420 12 0 0,-1-6 82 0 0,1 1 1 0 0,0-1 0 0 0,1 0-1 0 0,0 0 1 0 0,0 1 0 0 0,1-1-1 0 0,0 1 1 0 0,5-15 0 0 0,-6 23-65 0 0,-1 0 1 0 0,0 0 0 0 0,0-1-1 0 0,0 1 1 0 0,0 0-1 0 0,1 0 1 0 0,-1-1 0 0 0,0 1-1 0 0,0 0 1 0 0,1 0-1 0 0,-1 0 1 0 0,0 0 0 0 0,0-1-1 0 0,1 1 1 0 0,-1 0-1 0 0,0 0 1 0 0,1 0 0 0 0,-1 0-1 0 0,0 0 1 0 0,0 0-1 0 0,1 0 1 0 0,-1 0 0 0 0,0-1-1 0 0,1 1 1 0 0,-1 0-1 0 0,0 0 1 0 0,1 0 0 0 0,-1 1-1 0 0,0-1 1 0 0,0 0-1 0 0,1 0 1 0 0,-1 0 0 0 0,0 0-1 0 0,1 0 1 0 0,-1 0-1 0 0,0 0 1 0 0,0 0 0 0 0,1 1-1 0 0,-1-1 1 0 0,0 0-1 0 0,0 0 1 0 0,1 0 0 0 0,-1 1-1 0 0,0-1 1 0 0,0 0-1 0 0,0 0 1 0 0,1 1 0 0 0,-1-1-1 0 0,0 0 1 0 0,0 1-1 0 0,20 24 357 0 0,-2 0 0 0 0,0 2-1 0 0,21 44 1 0 0,5 7 247 0 0,-16-33-1028 0 0,-3 2-1 0 0,34 83 0 0 0,-52-102-2196 0 0,-6-9-2472 0 0,-3-4 318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48 756 0 0,'23'-10'2368'0'0,"1"-1"-312"0"0,-3 4-163 0 0,1 0-301 0 0,-5 2-608 0 0,1 1-536 0 0,-4 1-284 0 0,1 3-508 0 0,-4 0-372 0 0,1 7-5613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0 496 1740 0 0,'14'-14'2756'0'0,"1"2"-255"0"0,0 2-193 0 0,-2 1-428 0 0,2 0-572 0 0,0 4-472 0 0,-4-2-508 0 0,1 1-628 0 0,-3 5-624 0 0,8-1-5864 0 0</inkml:trace>
  <inkml:trace contextRef="#ctx0" brushRef="#br0" timeOffset="1">393 0 1636 0 0,'5'7'619'0'0,"1"-1"-1"0"0,-1 1 1 0 0,-1 0-1 0 0,1 1 1 0 0,-1-1-1 0 0,-1 1 1 0 0,1-1 0 0 0,-1 1-1 0 0,3 16 1 0 0,1 6 810 0 0,3 43 1 0 0,-6-35-731 0 0,15 199 2416 0 0,-12-113-2990 0 0,5-1-3543 0 0,-10-105-967 0 0,-1 0-632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1548 0 0,'2'10'933'0'0,"0"0"0"0"0,1 1-1 0 0,0-1 1 0 0,1-1 0 0 0,0 1 0 0 0,0-1-1 0 0,1 1 1 0 0,0-1 0 0 0,9 11 0 0 0,-12-17-802 0 0,0-1 0 0 0,0 1 0 0 0,1-1 1 0 0,-1 1-1 0 0,0-1 0 0 0,1 0 1 0 0,-1 0-1 0 0,1 0 0 0 0,0-1 0 0 0,0 1 1 0 0,-1-1-1 0 0,1 1 0 0 0,0-1 0 0 0,0 0 1 0 0,1 0-1 0 0,-1 0 0 0 0,0-1 0 0 0,0 1 1 0 0,0-1-1 0 0,0 1 0 0 0,1-1 1 0 0,-1 0-1 0 0,0-1 0 0 0,0 1 0 0 0,0 0 1 0 0,1-1-1 0 0,-1 0 0 0 0,0 0 0 0 0,0 1 1 0 0,0-2-1 0 0,0 1 0 0 0,0 0 0 0 0,4-3 1 0 0,6-5-59 0 0,1 0 0 0 0,-1-1 1 0 0,-1-1-1 0 0,0 0 0 0 0,0-1 1 0 0,-1 0-1 0 0,-1 0 0 0 0,0-1 1 0 0,0-1-1 0 0,-2 1 0 0 0,1-2 1 0 0,-2 1-1 0 0,0-1 1 0 0,-1 0-1 0 0,0 0 0 0 0,-1-1 1 0 0,-1 0-1 0 0,-1 0 0 0 0,3-22 1 0 0,-6 31-58 0 0,1 0 1 0 0,-1 0-1 0 0,0 0 1 0 0,-1 0-1 0 0,0 0 1 0 0,0 0 0 0 0,0 0-1 0 0,-1 0 1 0 0,0 0-1 0 0,-5-11 1 0 0,5 15 72 0 0,1 0-1 0 0,-1 0 1 0 0,0 1 0 0 0,1-1-1 0 0,-1 0 1 0 0,-1 1 0 0 0,1 0-1 0 0,0-1 1 0 0,-1 1 0 0 0,1 0 0 0 0,-1 0-1 0 0,1 0 1 0 0,-1 0 0 0 0,0 1-1 0 0,0-1 1 0 0,0 1 0 0 0,0 0-1 0 0,0 0 1 0 0,0 0 0 0 0,0 0-1 0 0,-1 0 1 0 0,1 0 0 0 0,0 1-1 0 0,-6 0 1 0 0,0 0 170 0 0,0 2 0 0 0,0-1-1 0 0,0 1 1 0 0,0 0 0 0 0,0 1-1 0 0,0 0 1 0 0,1 1 0 0 0,0-1 0 0 0,-1 2-1 0 0,1-1 1 0 0,1 1 0 0 0,-1 0 0 0 0,1 1-1 0 0,0 0 1 0 0,-9 8 0 0 0,10-8-269 0 0,1 0 0 0 0,0 1 0 0 0,0-1 0 0 0,0 1 0 0 0,0 0 0 0 0,1 0 0 0 0,0 1 0 0 0,1-1 0 0 0,0 1 0 0 0,-4 12 0 0 0,7-18-270 0 0,-1 1-1 0 0,1-1 0 0 0,0 0 1 0 0,0 0-1 0 0,0 0 0 0 0,0 1 1 0 0,0-1-1 0 0,1 0 0 0 0,-1 0 1 0 0,0 0-1 0 0,1 1 0 0 0,0-1 1 0 0,0 0-1 0 0,1 3 0 0 0,-1-3-440 0 0,0-1 0 0 0,0 1 1 0 0,0-1-1 0 0,0 1 0 0 0,1-1 0 0 0,-1 1 0 0 0,1-1 0 0 0,-1 1 0 0 0,1-1 0 0 0,-1 0 0 0 0,1 0 0 0 0,-1 0 0 0 0,1 0 0 0 0,0 0 0 0 0,3 1 0 0 0,5 0-4133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0 204 908 0 0,'1'4'233'0'0,"-1"-1"-1"0"0,0 0 1 0 0,1 1 0 0 0,0-1-1 0 0,0 0 1 0 0,0 0 0 0 0,0 0-1 0 0,0 0 1 0 0,0 0 0 0 0,1 0-1 0 0,0 0 1 0 0,-1 0-1 0 0,1-1 1 0 0,0 1 0 0 0,1 0-1 0 0,-1-1 1 0 0,0 0 0 0 0,1 0-1 0 0,-1 1 1 0 0,1-1 0 0 0,0-1-1 0 0,-1 1 1 0 0,1 0 0 0 0,0-1-1 0 0,0 1 1 0 0,0-1-1 0 0,0 0 1 0 0,0 0 0 0 0,4 1-1 0 0,4 0 55 0 0,0 1-1 0 0,0-1 1 0 0,0-1-1 0 0,0 0 1 0 0,0-1-1 0 0,0 0 1 0 0,16-2-1 0 0,-9-1-60 0 0,1-1 0 0 0,-1-1 0 0 0,0-1 0 0 0,0 0 0 0 0,31-16 0 0 0,-41 18-147 0 0,0 0 0 0 0,-1-1-1 0 0,1 0 1 0 0,-1 0 0 0 0,0 0 0 0 0,0-1 0 0 0,-1 0-1 0 0,0-1 1 0 0,0 1 0 0 0,0-1 0 0 0,-1 0 0 0 0,0-1 0 0 0,0 1-1 0 0,5-13 1 0 0,-9 18-27 0 0,0-1 0 0 0,-1 0 0 0 0,1 0 0 0 0,-1 1 0 0 0,1-1 0 0 0,-1 0 0 0 0,0 0 0 0 0,0 0 0 0 0,0 1 0 0 0,0-1 0 0 0,-1 0 0 0 0,1 0-1 0 0,-1 0 1 0 0,0 1 0 0 0,1-1 0 0 0,-1 0 0 0 0,-2-3 0 0 0,0 2 32 0 0,1 0 1 0 0,-1 0-1 0 0,0 0 0 0 0,-1 0 0 0 0,1 0 1 0 0,-1 1-1 0 0,1-1 0 0 0,-1 1 0 0 0,-5-3 1 0 0,-1-1 102 0 0,0 2 0 0 0,0 0 0 0 0,-1 0 0 0 0,0 0 1 0 0,1 2-1 0 0,-1-1 0 0 0,-22-3 0 0 0,25 6-264 0 0,0 1-1 0 0,0 0 1 0 0,1 0-1 0 0,-1 0 1 0 0,0 1-1 0 0,0 0 1 0 0,0 1-1 0 0,0 0 1 0 0,0 0 0 0 0,1 1-1 0 0,-1 0 1 0 0,1 0-1 0 0,0 0 1 0 0,-12 9-1 0 0,11-7-1022 0 0,1 1 1 0 0,0 0-1 0 0,1 0 0 0 0,-1 0 0 0 0,1 1 0 0 0,0 0 1 0 0,-8 13-1 0 0,0 3-3920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5968 608 0 0,'-16'-48'1841'0'0,"2"0"1"0"0,-11-66-1 0 0,13 56-1358 0 0,-72-352 1383 0 0,-68-304 831 0 0,26 16-486 0 0,118 597-1944 0 0,4-1 0 0 0,4 1 0 0 0,5-1 0 0 0,24-134 0 0 0,24-477-1167 0 0,-46 523 783 0 0,-21-273 1487 0 0,12 402-464 0 0,6-89-1 0 0,-3 122-798 0 0,0 0 0 0 0,-2 0 0 0 0,-1 0 0 0 0,-2 0 0 0 0,0 1 0 0 0,-2-1 0 0 0,-1 1 0 0 0,-1 0 0 0 0,-20-43 0 0 0,-56-127 238 0 0,42 94-221 0 0,26 72-169 0 0,12 26 33 0 0,1 1-1 0 0,0-2 1 0 0,0 1 0 0 0,1 0 0 0 0,0 0 0 0 0,0-1-1 0 0,0 0 1 0 0,0 1 0 0 0,1-1 0 0 0,0 0 0 0 0,0 0-1 0 0,0 1 1 0 0,1-8 0 0 0,3 1 10 0 0,2-9-16 0 0,-3 16 19 0 0,10-16 25 0 0,64-98 54 0 0,-56 90-200 0 0,0 0 1 0 0,-2-1 0 0 0,-1-1-1 0 0,15-40 1 0 0,-18 29 30 0 0,-2-1 1 0 0,-2 0-1 0 0,6-67 1 0 0,-3 69-167 0 0,-12 41 243 0 0,0-1 0 0 0,0 0-1 0 0,-1 0 1 0 0,1 0 0 0 0,0 0 0 0 0,0 1-1 0 0,0-1 1 0 0,0 0 0 0 0,0 1 0 0 0,1-1-1 0 0,-1 1 1 0 0,0-1 0 0 0,0 1 0 0 0,0 0-1 0 0,0-1 1 0 0,0 1 0 0 0,1 0 0 0 0,-1 0-1 0 0,0 0 1 0 0,0 0 0 0 0,2 0 0 0 0,24 0-133 0 0,29 3 120 0 0,1-2-1 0 0,84-10 1 0 0,109-30 45 0 0,-127 17 16 0 0,383-50-6 0 0,3 44-118 0 0,-302 35 62 0 0,87-1 28 0 0,-221-8 32 0 0,1-4 0 0 0,72-14 0 0 0,-47 0 10 0 0,305-45 222 0 0,-392 63-273 0 0,1 2 1 0 0,-1-1 0 0 0,0 2-1 0 0,0 0 1 0 0,0 0 0 0 0,22 6-1 0 0,-30-6 5 0 0,0 1 0 0 0,-1-1-1 0 0,1 1 1 0 0,0 0 0 0 0,-1 0-1 0 0,1 0 1 0 0,-1 1 0 0 0,1-1-1 0 0,-1 1 1 0 0,0 0 0 0 0,0 0-1 0 0,0 0 1 0 0,-1 0-1 0 0,1 0 1 0 0,-1 1 0 0 0,0-1-1 0 0,0 1 1 0 0,0-1 0 0 0,0 1-1 0 0,0 0 1 0 0,-1 0 0 0 0,0 0-1 0 0,2 6 1 0 0,1 15 13 0 0,-1 0 0 0 0,0 1 0 0 0,-3 44 0 0 0,-14 81 70 0 0,4-50-55 0 0,-22 579 200 0 0,38-186-151 0 0,-6 348 86 0 0,-44 395 698 0 0,44-1222-863 0 0,-2 524 1706 0 0,7-459-1072 0 0,4 0 0 0 0,3-1 1 0 0,4 0-1 0 0,43 129 0 0 0,4-49 88 0 0,12 30 174 0 0,-66-156-684 0 0,-1 1-1 0 0,-2 0 0 0 0,3 62 0 0 0,3 15 260 0 0,-3-52-237 0 0,-9-57-339 0 0,-20-34-10771 0 0,8 7 1628 0 0,6 12 4709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15 239 1072 0 0,'0'0'268'0'0,"0"-1"1"0"0,-1 1-1 0 0,1-1 1 0 0,0 1-1 0 0,0-1 0 0 0,0 1 1 0 0,-1-1-1 0 0,1 1 0 0 0,0-1 1 0 0,-1 1-1 0 0,1-1 1 0 0,0 1-1 0 0,-1-1 0 0 0,1 1 1 0 0,0 0-1 0 0,-1-1 0 0 0,1 1 1 0 0,-1 0-1 0 0,1-1 1 0 0,-1 1-1 0 0,1 0 0 0 0,-1 0 1 0 0,1-1-1 0 0,-1 1 0 0 0,1 0 1 0 0,-1 0-1 0 0,1 0 1 0 0,-1 0-1 0 0,0 0 0 0 0,-2 16 1564 0 0,10 32-1663 0 0,-7-47 66 0 0,114 574 4426 0 0,-109-546-4446 0 0,-2-9 53 0 0,1-1-1 0 0,8 24 1 0 0,-29-203-299 0 0,10 93-149 0 0,-20-282-312 0 0,28 310 645 0 0,1 0 0 0 0,2 0 0 0 0,2 1 1 0 0,1 0-1 0 0,2 0 0 0 0,2 0 0 0 0,1 1 0 0 0,17-35 1 0 0,-28 70-133 0 0,-1 1 0 0 0,1-1 0 0 0,0 1 0 0 0,0-1 0 0 0,0 1 0 0 0,-1-1 0 0 0,1 1 1 0 0,1 0-1 0 0,-1-1 0 0 0,0 1 0 0 0,0 0 0 0 0,0 0 0 0 0,1 0 0 0 0,-1 0 0 0 0,0 0 0 0 0,1 0 1 0 0,-1 0-1 0 0,1 1 0 0 0,0-1 0 0 0,-1 0 0 0 0,3 0 0 0 0,-3 1-2 0 0,1 0 0 0 0,-1 0 1 0 0,1 1-1 0 0,-1-1 0 0 0,1 0 0 0 0,-1 1 0 0 0,1-1 0 0 0,-1 1 0 0 0,1-1 0 0 0,-1 1 1 0 0,0 0-1 0 0,1 0 0 0 0,-1 0 0 0 0,0-1 0 0 0,0 1 0 0 0,0 0 0 0 0,1 0 0 0 0,0 2 1 0 0,2 2 14 0 0,0 0 1 0 0,0 0-1 0 0,-1 1 1 0 0,0-1-1 0 0,0 1 1 0 0,0-1-1 0 0,0 1 1 0 0,-1 0-1 0 0,0 0 1 0 0,1 6-1 0 0,-1 5 12 0 0,-1-1 0 0 0,-1 1 1 0 0,0-1-1 0 0,-1 1 0 0 0,0-1 0 0 0,-2 0 0 0 0,0 1 1 0 0,-1-1-1 0 0,0 0 0 0 0,-1-1 0 0 0,-10 21 0 0 0,-1-4-737 0 0,-2 0 0 0 0,0-2 0 0 0,-2 0 0 0 0,-28 31 0 0 0,29-45-1624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72 176 0 0,'12'33'3760'0'0,"2"3"2518"0"0,-9-31-4996 0 0,-3-9 2113 0 0,2-23-1796 0 0,2-50 1 0 0,-6 75-1461 0 0,0-33 2743 0 0,7 135-1883 0 0,37 191 1 0 0,-42-280-975 0 0,57 273 719 0 0,-38-201-425 0 0,44 110-1 0 0,-56-173-298 0 0,-6-14-8 0 0,0 1 0 0 0,0-1-1 0 0,-1 0 1 0 0,0 1-1 0 0,0 0 1 0 0,2 8 0 0 0,-1-8-19 0 0,6 4-30 0 0,-9-10 84 0 0,0-3-448 0 0,-1 1 391 0 0,0-1-1 0 0,1 0 1 0 0,-1 1 0 0 0,0-1 0 0 0,0 1-1 0 0,0-1 1 0 0,0 1 0 0 0,0 0 0 0 0,0-1-1 0 0,-1 1 1 0 0,-1-2 0 0 0,2 2-6 0 0,-2-3 417 0 0,5 1-254 0 0,186-176 1125 0 0,-144 135-1145 0 0,-32 32-134 0 0,0-1 0 0 0,1 2 0 0 0,18-14 0 0 0,-29 24-133 0 0,-9 23-16509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48 536 0 0,'0'0'2352'0'0,"0"5"-2013"0"0,-8 141 1260 0 0,-1 12-401 0 0,9-146-1056 0 0,0 0 0 0 0,1 1-1 0 0,0-1 1 0 0,1 0 0 0 0,1 0 0 0 0,0 0 0 0 0,8 21 0 0 0,-10-30-121 0 0,1 1 0 0 0,0-1 0 0 0,0 0 0 0 0,0 0 1 0 0,1 1-1 0 0,-1-1 0 0 0,1-1 0 0 0,-1 1 1 0 0,1 0-1 0 0,0-1 0 0 0,0 1 0 0 0,0-1 0 0 0,1 0 1 0 0,-1 0-1 0 0,0 0 0 0 0,1 0 0 0 0,-1-1 1 0 0,1 1-1 0 0,0-1 0 0 0,0 0 0 0 0,-1 0 0 0 0,1-1 1 0 0,0 1-1 0 0,0-1 0 0 0,0 1 0 0 0,0-1 1 0 0,-1-1-1 0 0,6 1 0 0 0,6-2-68 0 0,1-1 1 0 0,-1 0-1 0 0,0-1 1 0 0,-1 0-1 0 0,1-1 1 0 0,17-10-1 0 0,78-48-87 0 0,-91 51 111 0 0,-16 10 11 0 0,-1 0 65 0 0,-1 1-1 0 0,1 0 1 0 0,-1 0-1 0 0,1 0 1 0 0,-1 0-1 0 0,1 1 0 0 0,0-1 1 0 0,-1 0-1 0 0,1 1 1 0 0,0-1-1 0 0,0 1 0 0 0,2-1 1 0 0,-3 2-27 0 0,0 0-1 0 0,-1 0 1 0 0,1 0-1 0 0,0 0 1 0 0,-1 0 0 0 0,1 0-1 0 0,-1 0 1 0 0,1 0 0 0 0,-1 0-1 0 0,0 0 1 0 0,1 1 0 0 0,-1-1-1 0 0,0 0 1 0 0,0 0 0 0 0,0 0-1 0 0,0 0 1 0 0,0 1 0 0 0,0-1-1 0 0,0 0 1 0 0,0 0 0 0 0,-1 0-1 0 0,1 0 1 0 0,0 1-1 0 0,-1 0 1 0 0,-4 42 541 0 0,1-15-133 0 0,0 37 0 0 0,4-58-332 0 0,0 1-1 0 0,1 0 1 0 0,0-1-1 0 0,1 1 1 0 0,0-1-1 0 0,0 0 0 0 0,1 1 1 0 0,6 13-1 0 0,-9-21-72 0 0,1 1 0 0 0,0-1 0 0 0,0 0 0 0 0,-1 1 0 0 0,1-1 0 0 0,0 0 0 0 0,1 0 0 0 0,-1 0 0 0 0,0 1 0 0 0,0-1 0 0 0,0 0 0 0 0,1-1-1 0 0,-1 1 1 0 0,0 0 0 0 0,1 0 0 0 0,-1 0 0 0 0,1-1 0 0 0,-1 1 0 0 0,1-1 0 0 0,-1 1 0 0 0,1-1 0 0 0,-1 0 0 0 0,4 1 0 0 0,-2-1 5 0 0,1-1 0 0 0,-1 1 0 0 0,1-1-1 0 0,0 0 1 0 0,-1 0 0 0 0,0 0 0 0 0,1 0 0 0 0,-1 0 0 0 0,0-1 0 0 0,4-2 0 0 0,8-5 7 0 0,-1-1 0 0 0,-1-1 0 0 0,17-16 0 0 0,-29 26-42 0 0,30-31-163 0 0,-1-1-1 0 0,-2-2 0 0 0,-2 0 1 0 0,34-60-1 0 0,70-165-1637 0 0,-105 206 1336 0 0,-21 45 342 0 0,-2 3-5 0 0,0 0-1 0 0,1 1 1 0 0,0-1-1 0 0,0 1 1 0 0,0 0-1 0 0,1 0 1 0 0,-1 0-1 0 0,1 0 1 0 0,7-6-1 0 0,-10 10-135 0 0,3 4-373 0 0,-1 2 485 0 0,1-1 0 0 0,0 1 1 0 0,-1 0-1 0 0,0 0 0 0 0,0 0 0 0 0,-1 0 0 0 0,1 0 1 0 0,-1 1-1 0 0,0-1 0 0 0,0 1 0 0 0,0 6 0 0 0,2 12-345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1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1 153 104 0 0,'-1'-9'3549'0'0,"2"3"599"0"0,1 1-3543 0 0,0 0 0 0 0,0 1 0 0 0,0-1 0 0 0,1 0 0 0 0,0 1 0 0 0,0-1 0 0 0,0 1 1 0 0,0 0-1 0 0,1 0 0 0 0,-1 0 0 0 0,1 1 0 0 0,0-1 0 0 0,7-4 0 0 0,6-3-188 0 0,0-1 0 0 0,22-9-1 0 0,-16 9-1873 0 0,-1 1-1704 0 0,-8 4-2988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2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57 160 132 0 0,'0'0'7112'0'0,"-1"6"-6993"0"0,-4 23 281 0 0,2-26-1094 0 0,-16 11 3734 0 0,19-14-2973 0 0,-1 0-1 0 0,0 1 0 0 0,0-1 0 0 0,0 0 1 0 0,0 0-1 0 0,0 1 0 0 0,1-1 0 0 0,-1 0 1 0 0,0 0-1 0 0,0 0 0 0 0,0 0 0 0 0,0 0 1 0 0,0 0-1 0 0,0 0 0 0 0,0-1 0 0 0,0 1 1 0 0,1 0-1 0 0,-1 0 0 0 0,0-1 0 0 0,0 1 1 0 0,0-1-1 0 0,1 1 0 0 0,-1-1 0 0 0,0 1 1 0 0,0-1-1 0 0,1 1 0 0 0,-1-1 0 0 0,0 1 1 0 0,1-1-1 0 0,-2-1 0 0 0,0 0 27 0 0,2-3-67 0 0,1 0 0 0 0,0 0 0 0 0,-1 1 0 0 0,2-1 0 0 0,-1 1-1 0 0,1-1 1 0 0,-1 1 0 0 0,5-8 0 0 0,-3 5-27 0 0,2-5-5 0 0,1 1-1 0 0,0 0 0 0 0,1 0 0 0 0,0 0 1 0 0,0 1-1 0 0,1 0 0 0 0,0 1 0 0 0,1-1 1 0 0,0 2-1 0 0,1-1 0 0 0,-1 1 0 0 0,18-10 0 0 0,-25 17 18 0 0,0 0 0 0 0,0 0 0 0 0,0 0-1 0 0,0 0 1 0 0,0 0 0 0 0,0 0-1 0 0,0 1 1 0 0,0-1 0 0 0,1 1-1 0 0,-1-1 1 0 0,0 1 0 0 0,0 0 0 0 0,0 0-1 0 0,1 0 1 0 0,-1 0 0 0 0,0 1-1 0 0,0-1 1 0 0,0 0 0 0 0,1 1 0 0 0,-1 0-1 0 0,0-1 1 0 0,0 1 0 0 0,0 0-1 0 0,0 0 1 0 0,0 0 0 0 0,2 2-1 0 0,1 2 88 0 0,0 0 0 0 0,-1 0-1 0 0,1 0 1 0 0,-1 1 0 0 0,0 0-1 0 0,5 11 1 0 0,-5-10-46 0 0,10 23 140 0 0,-1 1 1 0 0,-2 0 0 0 0,-1 0-1 0 0,-1 1 1 0 0,-2 0 0 0 0,4 48-1 0 0,-5-7-73 0 0,-3 0 0 0 0,-3 1-1 0 0,-3-1 1 0 0,-4-1-1 0 0,-3 1 1 0 0,-22 83-1 0 0,27-135-105 0 0,0 0 0 0 0,-2 0 0 0 0,0-1-1 0 0,-2 0 1 0 0,0 0 0 0 0,-20 30 0 0 0,29-49-34 0 0,-1 1-1 0 0,0-1 1 0 0,0 0 0 0 0,0 0 0 0 0,0 0-1 0 0,0 0 1 0 0,0 0 0 0 0,0 0 0 0 0,0 0 0 0 0,0 0-1 0 0,-1 0 1 0 0,1 0 0 0 0,0-1 0 0 0,-1 1 0 0 0,1-1-1 0 0,0 1 1 0 0,-1-1 0 0 0,1 1 0 0 0,-1-1-1 0 0,1 0 1 0 0,-3 1 0 0 0,2-1-122 0 0,0-2-5 0 0,-2-3 89 0 0,1 1 1 0 0,0-1 0 0 0,0 0 0 0 0,1 0-1 0 0,-1 0 1 0 0,1 0 0 0 0,0 0 0 0 0,0-1-1 0 0,1 1 1 0 0,0-1 0 0 0,0 1-1 0 0,0-1 1 0 0,1 1 0 0 0,-1-1 0 0 0,1 1-1 0 0,1-1 1 0 0,-1 0 0 0 0,1 1 0 0 0,0-1-1 0 0,0 1 1 0 0,3-8 0 0 0,0-1 65 0 0,0 1-1 0 0,1 0 1 0 0,0 0 0 0 0,1 1 0 0 0,1-1 0 0 0,0 1-1 0 0,16-20 1 0 0,-20 29 42 0 0,0 0 0 0 0,0 0-1 0 0,0 0 1 0 0,0 0-1 0 0,1 1 1 0 0,-1 0 0 0 0,1-1-1 0 0,0 1 1 0 0,0 0 0 0 0,0 1-1 0 0,0-1 1 0 0,0 1 0 0 0,0 0-1 0 0,0 0 1 0 0,0 0 0 0 0,0 0-1 0 0,8 0 1 0 0,3 2-83 0 0,0-1-1 0 0,1 2 1 0 0,24 6 0 0 0,-24-5-1854 0 0,-1 0 1 0 0,23 0-1 0 0,-27-4-2651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2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12 115 580 0 0,'0'0'6480'0'0,"-2"5"-5463"0"0,0 3-630 0 0,0 0-1 0 0,0 0 0 0 0,1 1 0 0 0,0-1 1 0 0,0 0-1 0 0,1 0 0 0 0,0 1 0 0 0,0-1 1 0 0,1 0-1 0 0,0 0 0 0 0,3 11 0 0 0,-3-14-227 0 0,0 1 0 0 0,1-1 0 0 0,-1 1 0 0 0,1-1 0 0 0,0 0 0 0 0,0 0 0 0 0,1 0 0 0 0,0 0 0 0 0,0 0 0 0 0,0-1 0 0 0,0 1 0 0 0,1-1 0 0 0,-1 1 0 0 0,1-1 0 0 0,0-1 0 0 0,0 1 0 0 0,1 0 0 0 0,-1-1 0 0 0,6 3 0 0 0,-6-5-102 0 0,0 0-1 0 0,-1 0 1 0 0,1-1-1 0 0,0 0 1 0 0,0 1 0 0 0,0-1-1 0 0,0-1 1 0 0,0 1-1 0 0,-1 0 1 0 0,1-1-1 0 0,0 0 1 0 0,0 0-1 0 0,-1 0 1 0 0,1 0 0 0 0,0-1-1 0 0,-1 1 1 0 0,1-1-1 0 0,-1 0 1 0 0,0 0-1 0 0,1 0 1 0 0,-1-1 0 0 0,0 1-1 0 0,-1-1 1 0 0,6-5-1 0 0,0 0 21 0 0,0 0 0 0 0,-1-1-1 0 0,0-1 1 0 0,0 1 0 0 0,-1-1-1 0 0,0 0 1 0 0,5-13 0 0 0,-8 14-45 0 0,0 0 0 0 0,-1 0 1 0 0,0 0-1 0 0,-1 0 0 0 0,1-1 0 0 0,-2 1 1 0 0,0-1-1 0 0,0 1 0 0 0,-2-13 1 0 0,2 17-15 0 0,-1 0-1 0 0,0-1 1 0 0,0 1 0 0 0,0 0 0 0 0,-1-1-1 0 0,0 1 1 0 0,0 0 0 0 0,0 0 0 0 0,-1 0 0 0 0,0 1-1 0 0,0-1 1 0 0,0 0 0 0 0,0 1 0 0 0,-1 0 0 0 0,1 0-1 0 0,-1 0 1 0 0,-5-4 0 0 0,-31-4 106 0 0,38 12-121 0 0,0 0-3 0 0,-1 0-1 0 0,1 0 1 0 0,-1 1 0 0 0,1-1 0 0 0,0 1 0 0 0,-1-1-1 0 0,1 1 1 0 0,0 0 0 0 0,-1 0 0 0 0,1 0 0 0 0,0 0 0 0 0,0 0-1 0 0,0 0 1 0 0,0 1 0 0 0,0-1 0 0 0,0 1 0 0 0,0-1-1 0 0,1 1 1 0 0,-1 0 0 0 0,-1 2 0 0 0,-25 40-1674 0 0,24-36 761 0 0,4-7 680 0 0,-1 0 1 0 0,1 0-1 0 0,0 1 1 0 0,-1-1-1 0 0,1 0 1 0 0,0 0-1 0 0,0 1 1 0 0,0-1-1 0 0,0 0 1 0 0,0 1-1 0 0,0-1 1 0 0,1 0-1 0 0,-1 0 1 0 0,0 1-1 0 0,1-1 1 0 0,-1 0 0 0 0,1 0-1 0 0,-1 1 1 0 0,1-1-1 0 0,-1 0 1 0 0,1 0-1 0 0,0 0 1 0 0,0 0-1 0 0,-1 0 1 0 0,1 0-1 0 0,0 0 1 0 0,0 0-1 0 0,0 0 1 0 0,2 0-1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2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1 176 220 0 0,'0'0'3204'0'0,"2"4"-2274"0"0,10 21 652 0 0,-9-17-1013 0 0,1 0 1 0 0,0 0-1 0 0,0-1 1 0 0,0 1-1 0 0,1-1 0 0 0,6 7 1 0 0,-9-13-460 0 0,0 1-1 0 0,-1 0 1 0 0,1-1 0 0 0,0 1 0 0 0,0-1 0 0 0,0 0-1 0 0,0 0 1 0 0,1 0 0 0 0,-1 0 0 0 0,0 0-1 0 0,0 0 1 0 0,1-1 0 0 0,-1 1 0 0 0,0-1 0 0 0,1 1-1 0 0,-1-1 1 0 0,1 0 0 0 0,-1 0 0 0 0,0 0 0 0 0,1 0-1 0 0,-1-1 1 0 0,1 1 0 0 0,-1 0 0 0 0,0-1 0 0 0,0 0-1 0 0,1 0 1 0 0,3-1 0 0 0,3-2 44 0 0,-1-1-1 0 0,1 1 1 0 0,-1-1 0 0 0,0-1-1 0 0,0 0 1 0 0,0 0 0 0 0,-1 0-1 0 0,0-1 1 0 0,0 0 0 0 0,-1 0 0 0 0,0-1-1 0 0,0 0 1 0 0,-1 0 0 0 0,0 0-1 0 0,5-13 1 0 0,-8 17-60 0 0,0-1 0 0 0,0 1 0 0 0,-1-1 0 0 0,0 0 0 0 0,0 0 0 0 0,0 0 0 0 0,0 0 0 0 0,-1 0 0 0 0,0 0 0 0 0,0 0 0 0 0,0 1 0 0 0,-1-1 0 0 0,0 0 0 0 0,0 0 0 0 0,0 0 0 0 0,0 0 0 0 0,-1 1 0 0 0,0-1 0 0 0,0 0 0 0 0,0 1 0 0 0,0 0 0 0 0,-1-1 1 0 0,0 1-1 0 0,0 0 0 0 0,0 0 0 0 0,0 1 0 0 0,0-1 0 0 0,-1 1 0 0 0,0-1 0 0 0,0 1 0 0 0,-5-3 0 0 0,7 4-88 0 0,0 0 1 0 0,-1 1 0 0 0,0-1 0 0 0,0 1-1 0 0,1 0 1 0 0,-1-1 0 0 0,0 1 0 0 0,0 0 0 0 0,0 1-1 0 0,0-1 1 0 0,0 0 0 0 0,0 1 0 0 0,0 0-1 0 0,0 0 1 0 0,0 0 0 0 0,0 0 0 0 0,0 0-1 0 0,0 1 1 0 0,0-1 0 0 0,0 1 0 0 0,0 0-1 0 0,0 0 1 0 0,0 0 0 0 0,0 0 0 0 0,0 0-1 0 0,0 1 1 0 0,1-1 0 0 0,-1 1 0 0 0,1 0-1 0 0,-1-1 1 0 0,1 1 0 0 0,-3 4 0 0 0,-1-1-404 0 0,1 1 0 0 0,0 0 0 0 0,0 0-1 0 0,1 1 1 0 0,0-1 0 0 0,0 1 0 0 0,1 0 0 0 0,-1 0 0 0 0,1 0 0 0 0,1 1 0 0 0,-4 13 0 0 0,0 32-6702 0 0,3-24 1896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2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1223 12 0 0,'19'-11'2437'0'0,"-2"1"3293"0"0,-15 10-4746 0 0,42 1 200 0 0,107 6-26 0 0,165-15 1 0 0,117 6-879 0 0,298 64-123 0 0,-637-54-146 0 0,-1-5 0 0 0,1-4 1 0 0,0-4-1 0 0,113-21 0 0 0,96-19 104 0 0,11-2 28 0 0,-10-11-249 0 0,455-76 128 0 0,519-22 583 0 0,-98 15-282 0 0,1354-190 24 0 0,-51 90-210 0 0,-1594 199-214 0 0,-561 28 86 0 0,1284-18-17 0 0,-263 102 14 0 0,-1070-51 45 0 0,144 17 108 0 0,-232-19-136 0 0,658 89-306 0 0,-10 38 369 0 0,542 33-41 0 0,-960-145 64 0 0,459 28-274 0 0,-423-37 119 0 0,770 29 23 0 0,-676-39 227 0 0,1139 32-24 0 0,-945-22-268 0 0,651 31 187 0 0,-411 56 25 0 0,-644-50 551 0 0,-341-60-680 0 0,3 1 22 0 0,1 0 0 0 0,0 0 0 0 0,-1 0 1 0 0,0 1-1 0 0,1 0 0 0 0,-1-1 0 0 0,0 1 1 0 0,4 3-1 0 0,-4-1 0 0 0,0 1 1 0 0,0 0 0 0 0,-1 0-1 0 0,1 0 1 0 0,-1 1-1 0 0,0-1 1 0 0,-1 0-1 0 0,1 1 1 0 0,-1-1 0 0 0,0 1-1 0 0,0 0 1 0 0,-1-1-1 0 0,0 1 1 0 0,0 6-1 0 0,-1 17 51 0 0,-6 40 0 0 0,6-66-61 0 0,-106 502 239 0 0,41-282-275 0 0,12-41-12 0 0,24-85 36 0 0,-25 137 0 0 0,49-184-88 0 0,2 0-1 0 0,2 0 1 0 0,9 91 0 0 0,15-43 124 0 0,-16-73-41 0 0,-5-23 7 0 0,-1 1 0 0 0,0-1 0 0 0,0 0-1 0 0,0 0 1 0 0,0 0 0 0 0,0 0 0 0 0,0 1-1 0 0,0-1 1 0 0,-1 0 0 0 0,1 0 0 0 0,-1 0-1 0 0,0 0 1 0 0,0 0 0 0 0,0 0 0 0 0,0 0-1 0 0,0 0 1 0 0,0 0 0 0 0,0-1 0 0 0,0 1-1 0 0,-1 0 1 0 0,1-1 0 0 0,-1 1 0 0 0,1-1-1 0 0,-1 1 1 0 0,-1 0 0 0 0,-6 5-3 0 0,-1-1 1 0 0,1 0-1 0 0,-18 7 1 0 0,12-5 6 0 0,-51 24-74 0 0,-111 37 0 0 0,-80 9-74 0 0,209-65 141 0 0,-1355 332-245 0 0,-21-83-20 0 0,-488-6-143 0 0,1391-198 443 0 0,-97 11 0 0 0,43-5-11 0 0,-39 4 22 0 0,-1373 140 40 0 0,169 11 202 0 0,89-45-145 0 0,1166-124 19 0 0,-1410 68 57 0 0,895-74-303 0 0,412-14 246 0 0,-483 2 163 0 0,0-50-188 0 0,-892-132 890 0 0,1379 79-1005 0 0,-714-52 30 0 0,52 46-185 0 0,1241 71 158 0 0,-580-59 381 0 0,-388-98 273 0 0,1032 160-680 0 0,-186-35 473 0 0,189 32-336 0 0,2 1-68 0 0,-44-3 148 0 0,56 8-222 0 0,0 0 1 0 0,1-1-1 0 0,-1 1 1 0 0,1-1-1 0 0,-1 1 1 0 0,1-1-1 0 0,-1 0 0 0 0,1 0 1 0 0,-1 0-1 0 0,1 0 1 0 0,0 0-1 0 0,0 0 1 0 0,-1 0-1 0 0,1 0 1 0 0,0 0-1 0 0,0 0 1 0 0,0-1-1 0 0,0 1 1 0 0,0 0-1 0 0,0-1 0 0 0,1 1 1 0 0,-1-1-1 0 0,0 1 1 0 0,1-1-1 0 0,-1 0 1 0 0,1 1-1 0 0,-1-1 1 0 0,1 1-1 0 0,0-1 1 0 0,0 0-1 0 0,0 1 1 0 0,0-4-1 0 0,0 3 25 0 0,-6-13 167 0 0,5 12-136 0 0,-1-1-1 0 0,0 0 0 0 0,1 1 0 0 0,-1-1 0 0 0,0 1 0 0 0,-1-1 0 0 0,1 1 0 0 0,-1 0 0 0 0,1 0 0 0 0,-4-3 1 0 0,1 1-38 0 0,4 4 47 0 0,-20-17-149 0 0,17 12 70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3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 0 0,'0'0'1303'0'0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3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11 832 0 0,'0'0'240'0'0</inkml:trace>
  <inkml:trace contextRef="#ctx0" brushRef="#br0" timeOffset="1">1 11 848 0 0,'0'0'312'0'0,"5"-11"-328"0"0</inkml:trace>
  <inkml:trace contextRef="#ctx0" brushRef="#br0" timeOffset="2">6 0 592 0 0,'0'0'-236'0'0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3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63 204 296 0 0,'-2'3'845'0'0,"-1"2"-586"0"0,1 0-1 0 0,0 0 1 0 0,0 0-1 0 0,0 1 1 0 0,1-1-1 0 0,0 0 1 0 0,0 1-1 0 0,0-1 0 0 0,1 1 1 0 0,-1 0-1 0 0,1-1 1 0 0,1 1-1 0 0,0 6 1 0 0,3 19 653 0 0,9 35 0 0 0,-5-27-311 0 0,20 128 1218 0 0,36 173 1415 0 0,-53-288-2688 0 0,-6-24 238 0 0,17 52-1 0 0,-22-72-657 0 0,0-8-119 0 0,0 0 0 0 0,0 0 0 0 0,0 0 0 0 0,0 0 0 0 0,0 0 0 0 0,0 0 0 0 0,0 0 0 0 0,0 0 0 0 0,0 0 0 0 0,0 0 0 0 0,0-1 0 0 0,0 1 0 0 0,0 0 0 0 0,0 0 0 0 0,0 0 0 0 0,0 0 0 0 0,0 0 0 0 0,0 0 0 0 0,0 0 0 0 0,0 0 0 0 0,0 0 0 0 0,0 0 0 0 0,-1 0 0 0 0,1 0 0 0 0,0 0 0 0 0,0 0 0 0 0,0 0 0 0 0,0 0 0 0 0,0 0 0 0 0,0 0 0 0 0,0 0 0 0 0,0-1 0 0 0,0 1 0 0 0,0 0 0 0 0,0 0 0 0 0,-1 0 0 0 0,1 0 0 0 0,0 0 0 0 0,0 0 0 0 0,0 0 0 0 0,0 1 0 0 0,0-1 0 0 0,0 0 1 0 0,0 0-1 0 0,0 0 0 0 0,0 0 0 0 0,0 0 0 0 0,0 0 0 0 0,0 0 0 0 0,-1 0 0 0 0,1 0 0 0 0,0 0 0 0 0,0 0 0 0 0,0 0 0 0 0,0 0 0 0 0,0 0 0 0 0,0 0 0 0 0,0 0 0 0 0,0 0 0 0 0,0 0 0 0 0,0 0 0 0 0,0 0 0 0 0,0 1 0 0 0,0-1 0 0 0,0 0 0 0 0,0 0 0 0 0,0 0 0 0 0,0 0 0 0 0,0 0 0 0 0,-16-31-194 0 0,2-1-1 0 0,1 0 1 0 0,-9-35 0 0 0,-3-7-201 0 0,-1 0-23 0 0,2-1 0 0 0,5 0 0 0 0,-21-153 0 0 0,43 167 216 0 0,-1 20-25 0 0,6 27 86 0 0,-8 13 137 0 0,0 1 0 0 0,0-1 1 0 0,0 1-1 0 0,0 0 0 0 0,1-1 1 0 0,-1 1-1 0 0,0 0 0 0 0,0-1 1 0 0,0 1-1 0 0,1 0 0 0 0,-1-1 1 0 0,0 1-1 0 0,1 0 0 0 0,-1-1 1 0 0,0 1-1 0 0,1 0 0 0 0,-1 0 1 0 0,0 0-1 0 0,1-1 0 0 0,-1 1 1 0 0,0 0-1 0 0,1 0 0 0 0,-1 0 1 0 0,1 0-1 0 0,-1 0 0 0 0,0 0 1 0 0,1-1-1 0 0,-1 1 0 0 0,1 0 1 0 0,-1 0-1 0 0,0 0 0 0 0,1 0 1 0 0,0 1-1 0 0,7 10 57 0 0,-1 0-1 0 0,0 1 0 0 0,-1 0 1 0 0,0 0-1 0 0,-1 0 1 0 0,4 14-1 0 0,-3-9 14 0 0,1-1 0 0 0,0 0 1 0 0,16 26-1 0 0,-19-34-94 0 0,-4-6 2 0 0,1-1 0 0 0,-1 1-1 0 0,1 0 1 0 0,0-1 0 0 0,-1 1 0 0 0,1 0 0 0 0,0-1 0 0 0,0 1 0 0 0,0-1-1 0 0,0 1 1 0 0,1-1 0 0 0,-1 0 0 0 0,0 1 0 0 0,1-1 0 0 0,-1 0 0 0 0,0 0-1 0 0,1 0 1 0 0,2 1 0 0 0,-2-3-41 0 0,1 0 1 0 0,-1 0-1 0 0,0-1 0 0 0,1 1 1 0 0,-1-1-1 0 0,0 1 0 0 0,0-1 0 0 0,0 0 1 0 0,0 0-1 0 0,-1 0 0 0 0,1 0 0 0 0,0 0 1 0 0,-1-1-1 0 0,0 1 0 0 0,1 0 1 0 0,-1-1-1 0 0,0 1 0 0 0,0-1 0 0 0,0 1 1 0 0,0-4-1 0 0,17-65-1077 0 0,-14 47 841 0 0,20-98-978 0 0,15-59 473 0 0,-33 157 802 0 0,-5 18 176 0 0,0 0-1 0 0,1 1 1 0 0,-1-1-1 0 0,1 0 1 0 0,5-9-1 0 0,-6 14 348 0 0,10 20 517 0 0,0-2-518 0 0,3 25 703 0 0,13 82-1 0 0,5 14 132 0 0,-17-89-967 0 0,-1 0 213 0 0,2-2 1 0 0,41 83 0 0 0,-20-60-624 0 0,-15-26-2963 0 0,-21-43 2080 0 0,2 1-68 0 0,14 9-3767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3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47 365 728 0 0,'78'317'9022'0'0,"-71"-293"-8452"0"0,-4-10-211 0 0,1 0 0 0 0,0-1 0 0 0,1 0 0 0 0,0 0 0 0 0,1 0 0 0 0,9 13 0 0 0,-14-25-178 0 0,0-5-212 0 0,1-7-168 0 0,0 0-1 0 0,0 0 1 0 0,-2 0 0 0 0,1 0-1 0 0,-1 0 1 0 0,-1 0 0 0 0,0 0-1 0 0,-4-16 1 0 0,-26-94-887 0 0,25 100 959 0 0,-47-139-583 0 0,25 81 1262 0 0,-26-118 1 0 0,53 192-468 0 0,0 0-1 0 0,0 0 1 0 0,1 0 0 0 0,-1 0 0 0 0,1 0-1 0 0,1 0 1 0 0,-1 0 0 0 0,1 0 0 0 0,-1 0 0 0 0,4-9-1 0 0,-2 11-51 0 0,-1 0-1 0 0,0 1 0 0 0,1-1 1 0 0,0 1-1 0 0,0 0 1 0 0,-1-1-1 0 0,1 1 1 0 0,1 0-1 0 0,-1 0 0 0 0,0 0 1 0 0,0 1-1 0 0,1-1 1 0 0,-1 0-1 0 0,1 1 0 0 0,0 0 1 0 0,-1-1-1 0 0,1 1 1 0 0,0 0-1 0 0,0 0 0 0 0,4 0 1 0 0,10-3 122 0 0,0 1 0 0 0,31-2 1 0 0,-41 4-128 0 0,1 1 0 0 0,0 1 0 0 0,-1-1 0 0 0,1 1 0 0 0,-1 1 1 0 0,1-1-1 0 0,-1 1 0 0 0,13 5 0 0 0,-18-6-8 0 0,-1 0 0 0 0,1 0 0 0 0,-1-1 0 0 0,0 1 0 0 0,1 0 0 0 0,-1 0-1 0 0,0 0 1 0 0,0 0 0 0 0,0 0 0 0 0,1 1 0 0 0,-1-1 0 0 0,0 0 0 0 0,-1 1 0 0 0,1-1 0 0 0,0 0-1 0 0,0 1 1 0 0,-1-1 0 0 0,1 1 0 0 0,0-1 0 0 0,-1 1 0 0 0,1 2 0 0 0,-1-1 0 0 0,0 0 1 0 0,0 0-1 0 0,0 0 1 0 0,0 0-1 0 0,-1 0 1 0 0,0-1-1 0 0,1 1 1 0 0,-1 0-1 0 0,0 0 1 0 0,-2 5 0 0 0,-4 4 28 0 0,-1 1 0 0 0,0-1 0 0 0,-16 19 1 0 0,19-25-17 0 0,-81 94 503 0 0,86-100-526 0 0,0 1-1 0 0,0-1 1 0 0,0 0-1 0 0,-1 0 1 0 0,1 0-1 0 0,0 1 1 0 0,0-1-1 0 0,0 0 0 0 0,0 0 1 0 0,0 1-1 0 0,0-1 1 0 0,0 0-1 0 0,-1 0 1 0 0,1 1-1 0 0,0-1 1 0 0,0 0-1 0 0,0 0 1 0 0,0 1-1 0 0,0-1 1 0 0,0 0-1 0 0,0 0 0 0 0,0 1 1 0 0,1-1-1 0 0,-1 0 1 0 0,0 0-1 0 0,0 1 1 0 0,0-1-1 0 0,0 0 1 0 0,0 0-1 0 0,0 1 1 0 0,0-1-1 0 0,1 0 1 0 0,-1 0-1 0 0,0 0 0 0 0,0 1 1 0 0,0-1-1 0 0,0 0 1 0 0,1 0-1 0 0,-1 0 1 0 0,0 0-1 0 0,0 1 1 0 0,0-1-1 0 0,1 0 1 0 0,-1 0-1 0 0,0 0 1 0 0,0 0-1 0 0,1 0 1 0 0,-1 0-1 0 0,0 0 0 0 0,0 0 1 0 0,1 0-1 0 0,15 0 130 0 0,0-1 0 0 0,0-2-1 0 0,0 1 1 0 0,28-9-1 0 0,35-7 271 0 0,-33 13-246 0 0,1 1 0 0 0,67 3 0 0 0,-99 2-124 0 0,1 1 0 0 0,-1 0 0 0 0,0 0 0 0 0,0 2 0 0 0,-1 0 1 0 0,1 0-1 0 0,-1 2 0 0 0,0 0 0 0 0,0 0 0 0 0,-1 1 0 0 0,20 14 1 0 0,-28-17-10 0 0,0 0 1 0 0,0 1-1 0 0,0-1 1 0 0,-1 1-1 0 0,0 0 1 0 0,0 0-1 0 0,0 1 1 0 0,-1-1 0 0 0,1 1-1 0 0,-1 0 1 0 0,-1 0-1 0 0,1 0 1 0 0,-1 0-1 0 0,0 0 1 0 0,1 8 0 0 0,-2-4 1 0 0,0-1 1 0 0,0 1 0 0 0,-1 0-1 0 0,-1 0 1 0 0,0 0 0 0 0,0 0 0 0 0,-1 0-1 0 0,0-1 1 0 0,-4 11 0 0 0,-5 9 19 0 0,-2-1 0 0 0,-1 0 1 0 0,-1-1-1 0 0,-1 0 0 0 0,-22 28 1 0 0,-13 9 38 0 0,-87 87 0 0 0,134-147-271 0 0,0-1 0 0 0,1 0-1 0 0,-1 0 1 0 0,0 0-1 0 0,-1 0 1 0 0,-7 3 0 0 0,10-5-365 0 0,1-5-461 0 0,0 1 717 0 0,0 0 0 0 0,1-1 0 0 0,-1 1 0 0 0,1-1 1 0 0,-1 1-1 0 0,1-1 0 0 0,0 1 0 0 0,1-1 0 0 0,-1 1 1 0 0,0-1-1 0 0,1 1 0 0 0,0 0 0 0 0,0-1 1 0 0,1-2-1 0 0,9-19-4858 0 0,-4 12 169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3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 0 0,'2'6'783'0'0,"13"46"1639"0"0,-3 0-1 0 0,7 64 1 0 0,3 118 115 0 0,-8-61-1270 0 0,-12-153-1060 0 0,0 1-1 0 0,1 0 1 0 0,2-1-1 0 0,0 0 1 0 0,1 0-1 0 0,9 22 1 0 0,-14-41-146 0 0,0 0 1 0 0,0 0-1 0 0,0 0 1 0 0,0 0-1 0 0,0 1 0 0 0,0-2 1 0 0,0 1-1 0 0,1 0 1 0 0,-1 0-1 0 0,0 0 0 0 0,0 0 1 0 0,1-1-1 0 0,-1 1 1 0 0,0-1-1 0 0,1 1 0 0 0,-1-1 1 0 0,1 0-1 0 0,-1 1 1 0 0,1-1-1 0 0,-1 0 0 0 0,0 0 1 0 0,1 0-1 0 0,-1 0 1 0 0,1 0-1 0 0,-1 0 0 0 0,1 0 1 0 0,-1-1-1 0 0,1 1 1 0 0,-1 0-1 0 0,0-1 0 0 0,1 1 1 0 0,-1-1-1 0 0,1 0 1 0 0,-1 1-1 0 0,2-3 0 0 0,7-2 119 0 0,1-1-1 0 0,-2 0 0 0 0,13-10 0 0 0,-17 12-89 0 0,67-52 606 0 0,-22 15 257 0 0,3 2 0 0 0,110-61 1 0 0,-110 71-579 0 0,-4 3-1327 0 0,-17 12-2859 0 0,-30 13 2504 0 0,8-8-5812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0 1 3276 0 0</inkml:trace>
  <inkml:trace contextRef="#ctx0" brushRef="#br0" timeOffset="1">55 92 2484 0 0</inkml:trace>
  <inkml:trace contextRef="#ctx0" brushRef="#br0" timeOffset="2">89 124 1992 0 0,'15'8'-208'0'0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3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10 116 0 0,'0'0'1968'0'0,"3"-10"4393"0"0,17 47-5459 0 0,-2 1 0 0 0,-2 0 0 0 0,21 73 0 0 0,-3-7 98 0 0,119 351 1210 0 0,-102-245-3298 0 0,-47-177-3906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3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0 460 0 0,'0'0'5265'0'0,"-3"5"-3872"0"0,-6 11-680 0 0,1 1-1 0 0,1 0 1 0 0,1 0-1 0 0,0 0 1 0 0,1 1 0 0 0,1-1-1 0 0,-2 21 1 0 0,3-11-148 0 0,0-1 1 0 0,2 1-1 0 0,2 0 1 0 0,4 38-1 0 0,-3-52-374 0 0,1 1-1 0 0,0-1 1 0 0,1 1-1 0 0,0-1 1 0 0,1-1 0 0 0,1 1-1 0 0,0 0 1 0 0,0-1-1 0 0,1-1 1 0 0,17 22 0 0 0,-18-26-85 0 0,0-1 0 0 0,1 0 0 0 0,0 0 0 0 0,0 0 0 0 0,1-1 0 0 0,-1 0 0 0 0,1 0 0 0 0,0-1 1 0 0,0 0-1 0 0,1 0 0 0 0,-1-1 0 0 0,1 0 0 0 0,-1-1 0 0 0,1 0 0 0 0,0 0 0 0 0,0-1 0 0 0,14 1 0 0 0,-4-3 2 0 0,0-1-1 0 0,0 0 1 0 0,0-2-1 0 0,0 0 1 0 0,0-1-1 0 0,-1-1 0 0 0,0 0 1 0 0,0-2-1 0 0,-1 0 1 0 0,1-1-1 0 0,-2 0 1 0 0,0-2-1 0 0,0 0 1 0 0,20-18-1 0 0,-32 25-89 0 0,0 0 0 0 0,0 0 1 0 0,0 0-1 0 0,-1 0 0 0 0,0-1 0 0 0,0 0 1 0 0,0 1-1 0 0,-1-1 0 0 0,1 0 0 0 0,-1 0 0 0 0,0 0 1 0 0,-1-1-1 0 0,1 1 0 0 0,-1 0 0 0 0,0-1 1 0 0,0 1-1 0 0,0-7 0 0 0,-2 4 64 0 0,0 0 1 0 0,0 0-1 0 0,0 0 0 0 0,-1 0 1 0 0,0 1-1 0 0,-1-1 1 0 0,0 1-1 0 0,0-1 0 0 0,0 1 1 0 0,-9-12-1 0 0,2 4 147 0 0,-1 0 0 0 0,-1 1 1 0 0,-1 1-1 0 0,1 0 0 0 0,-2 0 0 0 0,0 1 1 0 0,0 1-1 0 0,-1 1 0 0 0,-27-15 0 0 0,26 18-51 0 0,0 0 0 0 0,-24-6 0 0 0,-7 5-3261 0 0,44 7 1830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2:3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2 312 280 0 0,'-1'8'708'0'0,"1"0"1"0"0,-1 0-1 0 0,2 0 1 0 0,-1 0-1 0 0,1 0 0 0 0,1 0 1 0 0,-1 0-1 0 0,1 0 0 0 0,0-1 1 0 0,1 1-1 0 0,0-1 0 0 0,0 0 1 0 0,7 12-1 0 0,-6-15-416 0 0,0 1 0 0 0,0-1 0 0 0,0 0 0 0 0,0 0-1 0 0,0 0 1 0 0,1-1 0 0 0,0 1 0 0 0,-1-1 0 0 0,1 0 0 0 0,1-1 0 0 0,-1 1-1 0 0,0-1 1 0 0,1 0 0 0 0,-1 0 0 0 0,1-1 0 0 0,-1 1 0 0 0,1-1-1 0 0,0-1 1 0 0,8 1 0 0 0,4-1-40 0 0,0 0-1 0 0,-1-2 1 0 0,1 0 0 0 0,-1-1-1 0 0,0-1 1 0 0,1-1 0 0 0,-2 0-1 0 0,31-14 1 0 0,-12 1 21 0 0,0-1 0 0 0,60-43 0 0 0,-84 54-135 0 0,-1 0 0 0 0,0-1 0 0 0,0 0 0 0 0,-1 0 0 0 0,0-1 0 0 0,-1 0-1 0 0,11-16 1 0 0,-17 21-60 0 0,0 1-1 0 0,0-1 1 0 0,0 1-1 0 0,0-1 0 0 0,0 0 1 0 0,-1 0-1 0 0,0 1 1 0 0,0-1-1 0 0,-1 0 1 0 0,1 0-1 0 0,-1 0 1 0 0,0 0-1 0 0,0 0 1 0 0,0 0-1 0 0,-1 0 0 0 0,0 0 1 0 0,0 0-1 0 0,0 0 1 0 0,-1 0-1 0 0,0 1 1 0 0,1-1-1 0 0,-5-5 1 0 0,0 0 95 0 0,-1-1 1 0 0,0 1 0 0 0,-1 1-1 0 0,0 0 1 0 0,-1 0 0 0 0,0 0 0 0 0,0 1-1 0 0,-1 1 1 0 0,0 0 0 0 0,0 0-1 0 0,0 0 1 0 0,-1 2 0 0 0,0-1-1 0 0,-1 1 1 0 0,-18-5 0 0 0,18 7-285 0 0,0 0 1 0 0,-1 0-1 0 0,1 1 1 0 0,-1 1 0 0 0,0 0-1 0 0,-21 2 1 0 0,25 0-345 0 0,-1 0 1 0 0,1 1 0 0 0,-1 0 0 0 0,1 1 0 0 0,0 0-1 0 0,0 0 1 0 0,0 1 0 0 0,0 0 0 0 0,-9 7-1 0 0,-9 11-2986 0 0,21-15 1017 0 0,0 0 1 0 0,1 0-1 0 0,-9 15 1 0 0,-1 3-2480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 2008 0 0,'3'0'267'0'0,"8"-4"-78"0"0,-1 0 0 0 0,0-1 0 0 0,-1 0 1 0 0,1 0-1 0 0,-1-1 0 0 0,12-10 0 0 0,53-51 497 0 0,-30 26-362 0 0,23-16 57 0 0,-31 29-79 0 0,-3-1 0 0 0,0-2-1 0 0,-2-1 1 0 0,28-37 0 0 0,-57 66-253 0 0,-1-1 1 0 0,1 1-1 0 0,-1 0 1 0 0,1-1-1 0 0,-1 1 1 0 0,0-1-1 0 0,-1 0 1 0 0,1 1-1 0 0,0-1 0 0 0,-1-6 1 0 0,0 9-34 0 0,0 0 1 0 0,0 0-1 0 0,0 0 0 0 0,0 0 0 0 0,-1 0 1 0 0,1 0-1 0 0,0 1 0 0 0,0-1 0 0 0,-1 0 1 0 0,1 0-1 0 0,-1 0 0 0 0,1 0 0 0 0,-1 0 1 0 0,1 0-1 0 0,-1 0 0 0 0,1 1 0 0 0,-1-1 1 0 0,-1-1-1 0 0,1 1-2 0 0,-1 1 1 0 0,1-1-1 0 0,0 1 0 0 0,0-1 1 0 0,-1 1-1 0 0,1 0 1 0 0,0 0-1 0 0,-1 0 0 0 0,1-1 1 0 0,0 1-1 0 0,-1 0 0 0 0,1 1 1 0 0,0-1-1 0 0,0 0 1 0 0,-1 0-1 0 0,1 0 0 0 0,0 1 1 0 0,-1-1-1 0 0,0 1 0 0 0,-14 6 175 0 0,0 0-1 0 0,1 0 0 0 0,0 2 1 0 0,1 0-1 0 0,0 0 0 0 0,0 2 1 0 0,1 0-1 0 0,-22 23 0 0 0,5-1 310 0 0,2 1 0 0 0,-32 50 0 0 0,47-65-278 0 0,1 1-1 0 0,1 1 1 0 0,0 0-1 0 0,2 0 1 0 0,1 1-1 0 0,0 0 1 0 0,-7 40-1 0 0,14-59-191 0 0,1 0-1 0 0,-1 0 1 0 0,1 1-1 0 0,0-1 0 0 0,0 0 1 0 0,0 1-1 0 0,0-1 0 0 0,0 0 1 0 0,1 0-1 0 0,-1 1 0 0 0,1-1 1 0 0,0 0-1 0 0,0 0 0 0 0,1 0 1 0 0,-1 0-1 0 0,0 0 0 0 0,1 0 1 0 0,0 0-1 0 0,0-1 0 0 0,0 1 1 0 0,0 0-1 0 0,0-1 1 0 0,0 1-1 0 0,1-1 0 0 0,-1 0 1 0 0,1 0-1 0 0,-1 0 0 0 0,1 0 1 0 0,3 1-1 0 0,1 0 3 0 0,0-1-1 0 0,1 0 1 0 0,-1 0 0 0 0,0 0 0 0 0,1-1-1 0 0,0 0 1 0 0,-1-1 0 0 0,1 1 0 0 0,-1-1-1 0 0,1-1 1 0 0,10-1 0 0 0,19-6-1 0 0,0-1 1 0 0,59-24-1 0 0,-27 8-436 0 0,-64 24 441 0 0,-1 1 0 0 0,1-1-1 0 0,0 1 1 0 0,0 0 0 0 0,0 0-1 0 0,0 0 1 0 0,0 0 0 0 0,0 1 0 0 0,0 0-1 0 0,0 0 1 0 0,5 3 0 0 0,-3-3 49 0 0,-1 1 1 0 0,1-1 0 0 0,0 0-1 0 0,10 1 1 0 0,-11-3-54 0 0,0 1-1 0 0,0-1 1 0 0,0 0 0 0 0,1-1-1 0 0,-1 1 1 0 0,0-1 0 0 0,0-1-1 0 0,-1 1 1 0 0,1-1 0 0 0,0 0-1 0 0,-1 0 1 0 0,0 0 0 0 0,0-1-1 0 0,0 0 1 0 0,0 0-1 0 0,0 0 1 0 0,-1-1 0 0 0,0 1-1 0 0,0-1 1 0 0,0 0 0 0 0,0 0-1 0 0,-1-1 1 0 0,0 1 0 0 0,4-9-1 0 0,-1-1-20 0 0,0-1-1 0 0,-1 0 0 0 0,-1 0 1 0 0,-1 0-1 0 0,0-1 0 0 0,-1 1 1 0 0,0-32-1 0 0,-4-7 125 0 0,1 33-34 0 0,0 1-1 0 0,2-1 0 0 0,3-30 1 0 0,-3 48-190 0 0,0 0 1 0 0,0 0-1 0 0,1 0 0 0 0,-1 0 1 0 0,1 1-1 0 0,0-1 1 0 0,0 1-1 0 0,0-1 1 0 0,0 1-1 0 0,1 0 1 0 0,-1 0-1 0 0,1 0 0 0 0,0 0 1 0 0,0 0-1 0 0,0 0 1 0 0,0 1-1 0 0,0 0 1 0 0,6-4-1 0 0,3 0-1549 0 0,1 0 1 0 0,0 1-1 0 0,26-6 1 0 0,-26 7-309 0 0,21-5-2998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8T21:41:4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1560 476 0 0,'-3'35'707'0'0,"-1"9"1026"0"0,3-1 0 0 0,3 53 1 0 0,-17-195-846 0 0,-37-109-899 0 0,-100-379 356 0 0,128 499-63 0 0,3 0 0 0 0,5-1 0 0 0,-10-181 0 0 0,26 251-167 0 0,0 0 1 0 0,2 1-1 0 0,0-1 1 0 0,1 1-1 0 0,1 0 1 0 0,1-1-1 0 0,0 2 1 0 0,2-1 0 0 0,10-20-1 0 0,-12 28-24 0 0,1 0 0 0 0,0 1 1 0 0,1 0-1 0 0,0 0 0 0 0,1 1 0 0 0,0-1 0 0 0,0 2 0 0 0,0-1 0 0 0,1 1 1 0 0,0 1-1 0 0,1 0 0 0 0,0 0 0 0 0,-1 0 0 0 0,2 2 0 0 0,-1-1 1 0 0,16-4-1 0 0,-7 4 1 0 0,0 1 0 0 0,0 0 0 0 0,0 2 0 0 0,0 0 0 0 0,0 1 1 0 0,0 1-1 0 0,0 1 0 0 0,0 1 0 0 0,0 0 0 0 0,0 1 0 0 0,0 1 1 0 0,-1 1-1 0 0,27 11 0 0 0,-35-12-64 0 0,-1 0 0 0 0,1 1-1 0 0,-1 0 1 0 0,0 0 0 0 0,-1 1 0 0 0,1 0 0 0 0,-1 1 0 0 0,0 0 0 0 0,-1 0-1 0 0,0 1 1 0 0,0 0 0 0 0,0 0 0 0 0,-1 1 0 0 0,-1-1 0 0 0,1 1 0 0 0,-1 0-1 0 0,-1 1 1 0 0,0-1 0 0 0,0 1 0 0 0,-1 0 0 0 0,0 0 0 0 0,0 0-1 0 0,-1 1 1 0 0,-1-1 0 0 0,0 0 0 0 0,0 12 0 0 0,-2 0-15 0 0,-1-1 0 0 0,-1 0 0 0 0,-1 0 0 0 0,-1 0 0 0 0,-1 0 0 0 0,-1-1 0 0 0,0 1 0 0 0,-21 36 0 0 0,4-15 15 0 0,-2-1-1 0 0,-59 71 1 0 0,26-48 34 0 0,-4-4 1 0 0,-120 93 0 0 0,99-87-162 0 0,76-58 426 0 0,7-6-1617 0 0,40-45-10788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D1876-761B-4408-A08E-19C3021DBA7C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CADB5-E544-48EA-AB0B-798B2BA47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14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Hand out cards &amp; stickers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1606C-7C03-4A75-B2D2-B284FEF6712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433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</a:rPr>
              <a:t>“Snowflaking” off tables can be very beneficial when your dimensions have several repeating attributes that can be extracted to their own table. </a:t>
            </a:r>
          </a:p>
          <a:p>
            <a:endParaRPr lang="en-US" dirty="0"/>
          </a:p>
          <a:p>
            <a:r>
              <a:rPr lang="en-US" dirty="0"/>
              <a:t>A zip code is associated</a:t>
            </a:r>
            <a:r>
              <a:rPr lang="en-US" baseline="0" dirty="0"/>
              <a:t> with multiple attributes</a:t>
            </a:r>
          </a:p>
          <a:p>
            <a:r>
              <a:rPr lang="en-US" baseline="0" dirty="0"/>
              <a:t>Talk about your own zip code and the richness associated with that particular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17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n w="0"/>
              </a:rPr>
              <a:t>Keep in mind, your measures (calculations) should be placed on a fact table, but it really does not matter which one.  The key is that measures should not be placed on dimension tables.  </a:t>
            </a:r>
            <a:br>
              <a:rPr lang="en-US" sz="1200" dirty="0">
                <a:ln w="0"/>
              </a:rPr>
            </a:br>
            <a:endParaRPr lang="en-US" sz="1200" dirty="0">
              <a:ln w="0"/>
            </a:endParaRPr>
          </a:p>
          <a:p>
            <a:r>
              <a:rPr lang="en-US" sz="1200" dirty="0">
                <a:ln w="0"/>
              </a:rPr>
              <a:t>When you have a fact at the Month grain, like budget, you can create a calculated column which holds the first (or last) day of the month to use in creating the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436698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Month fix in Data view use Sort by month number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Remember : 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To use a date format (like "MMM" for month name), you need to pass the function a proper date.  Not just an int (unless the int represents the full date, not just the month part).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CADB5-E544-48EA-AB0B-798B2BA47965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8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DAX helper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 Sales = SUM(financials[ Sales])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France = CALCULATE([Total Sales],financials[Country]="France")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All = CALCULATE([Total Sales], ALL(financials))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% = DIVIDE([Total Sales],[Sales All])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SPLY = CALCULATE([Total Sales], SAMEPERIODLASTYEAR('Calendar'[Date]))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TotalYTD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TOTALYTD([Total Sales],'Calendar'[Date])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YTD = CALCULATE([Total Sales], DATESYTD('Calendar'[Date]))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QTD = CALCULATE([Total Sales], DATESQTD('Calendar'[Date]))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CADB5-E544-48EA-AB0B-798B2BA47965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866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Demo- go through some scenarios and when to 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(Image Source: Slalom under contract with Microsoft)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F2286A-233C-471D-BDF9-24A775565FE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4973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As discussed earlier, create a layout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F2286A-233C-471D-BDF9-24A775565FE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0330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Storyboarding to get a sense of the story that will playout to provide answers to the Top Questions.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more related the two story points are the lesser the spacer.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76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Storyboarding Add-in has been included in updates to PowerPoint in Office 2013 and 2016.   It has both charting objects as well as icons and other useful objects.  </a:t>
            </a:r>
          </a:p>
          <a:p>
            <a:r>
              <a:rPr lang="en-US" dirty="0"/>
              <a:t>There are also more storyboard objects available online.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77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CADB5-E544-48EA-AB0B-798B2BA47965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074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CADB5-E544-48EA-AB0B-798B2BA47965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5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Desktop … Installed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2/16/2021 7:14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04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CADB5-E544-48EA-AB0B-798B2BA47965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533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CADB5-E544-48EA-AB0B-798B2BA47965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85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Dashboard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2/16/2021 7:14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1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6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</a:rPr>
              <a:t>The dimensional attributes that we will use to describe the facts.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27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Relationship is analogous to how an Excel VLOOKUP function brings two tables together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/>
          </a:p>
          <a:p>
            <a:r>
              <a:rPr lang="en-US" dirty="0"/>
              <a:t>Can observe which side is the many (*) and which is the one (1) - CARDINALITY</a:t>
            </a:r>
          </a:p>
          <a:p>
            <a:endParaRPr lang="en-US" dirty="0"/>
          </a:p>
          <a:p>
            <a:r>
              <a:rPr lang="en-US" dirty="0"/>
              <a:t>When you draw the relationship, Desktop</a:t>
            </a:r>
            <a:r>
              <a:rPr lang="en-US" baseline="0" dirty="0"/>
              <a:t> does several heuristic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checks that one side of the relationship is the “One”  and the other is the “Many”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Directions of Relationship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Uni-directional are created by default and allows filters to get passed from attribute (dim) table to the Fact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Bi-Directional</a:t>
            </a:r>
            <a:r>
              <a:rPr lang="en-US" baseline="0" dirty="0"/>
              <a:t> relationship allow you to pass filters in both directions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is different than Many to Many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significant performance penalty for Bi-Directional filtering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42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52688" y="411163"/>
            <a:ext cx="4710112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83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Excel with many V-Lookups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Denormalized are flattened versions where all attributes are copied into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305735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</a:rPr>
              <a:t>By extracting the repeated attributes to dimension tables, you are lowering the amount of memory required by the data model.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9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B071-9E42-46B2-922C-485D72265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1DC70-1568-48A7-9809-AB75E8A8C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7F908-7868-42CE-BCB7-EC79C607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1F5C8-CB3D-4571-9EC5-C7315612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27B2F-8AE2-4AED-B13F-587D1023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178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C568-36DD-4184-B4B3-292AC0E4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BAAF7-2FCE-48E1-8D63-D4FD7F68A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D92EF-6ABD-4432-B331-F45BFFE6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3737D-8BAE-49BC-A752-923861CA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4F6DD-93D9-4D5A-A487-9A4A9E2D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28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EE6583-63BB-4090-8EF2-A6C2DFCA7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2DB99-944E-4246-83B5-F8FEE6CD3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166A0-EF6B-43C8-9B3F-4EDBE896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454D-7D83-49CD-AE43-76035784F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EC885-5AA7-4705-91C7-01CD9B58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89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5399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797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A1C60B0-04A2-4DD1-AC47-6ED08E5D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99769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A1C60B0-04A2-4DD1-AC47-6ED08E5D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94287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A1C60B0-04A2-4DD1-AC47-6ED08E5D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17668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A1C60B0-04A2-4DD1-AC47-6ED08E5D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619983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A1C60B0-04A2-4DD1-AC47-6ED08E5D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516005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A1C60B0-04A2-4DD1-AC47-6ED08E5D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316675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A1C60B0-04A2-4DD1-AC47-6ED08E5D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382074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BD75-BB16-47F4-8672-FE9686B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5B6C-A3F7-4A8B-8732-09B69352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E26A6-BCC8-42E7-84B7-33C1F40EB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44006-7DF3-4D54-9AC5-371107027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C4EF5-1EFF-4690-B459-F16D812A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110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A1C60B0-04A2-4DD1-AC47-6ED08E5D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660698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wer BI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1152144"/>
            <a:ext cx="11740896" cy="521208"/>
          </a:xfrm>
        </p:spPr>
        <p:txBody>
          <a:bodyPr>
            <a:noAutofit/>
          </a:bodyPr>
          <a:lstStyle>
            <a:lvl1pPr>
              <a:defRPr sz="28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722A-96FE-4BCA-9BFC-5726D727669C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A6F-207D-4D04-9B63-DA99BCC46A4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7BCA3DE-3CA5-4E0D-84FD-D658A4568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2794"/>
            <a:ext cx="4114800" cy="228602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306135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D13F-C9E2-4CE3-98B5-ED0FA1AF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C7ED7-C417-4C28-88AF-51FB0AAB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7241D-41C7-40ED-9D52-EFBD0C7D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0337F-D0EA-4801-BB85-2B35CBFF6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AA9F2-9A51-40A7-8A1C-369F77B3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89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6AD9-90CE-42A5-97B3-9F1374787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4848-930E-4041-B7E9-56769EFB9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50F82-7C27-4B16-93AB-60D8816CD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AC651-8D22-4E63-8C5B-6D9E59FB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6D38F-63A2-48EF-9604-5818E568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A719E-24DA-486D-815D-87698B7D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54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16DA-D9C9-42C7-A0E1-C0DB6C86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21F81-8527-4BB8-AB88-1AA963684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0F4F7-CC9A-4492-8BB0-3688E46A2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FC9F0-8AF4-4A36-B953-4693E1F49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8CCC2F-08DD-464E-803E-D8C2B4D7F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C67C3-2CFC-4328-9134-8D5359B7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B113C-358E-4672-9ADF-8BE93F5C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77432-F7D2-4CF5-A44C-46565561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2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FA32-7570-4028-B55C-FC8C9197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89F1E-35D1-4922-AF75-EAFCDE80D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23BDD-FF21-4D54-9BE8-D2A91F4D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073B8-EEEF-4330-AE79-BD1BA111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86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A3B2A3-04C1-4A4D-AA38-28E1E7C5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D2368-31C1-4420-B4D1-2162A2F3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AB517-79D6-4905-B6D3-068EE923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72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8405-5ECE-48E6-B047-9BD90BC4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181A9-AC1A-47FD-A3B0-4A5F1E63A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D7845-EEB8-4165-9CE3-08F817488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C90FE-A7A6-40C8-AF62-7A44C5358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A1955-29CF-4403-89F5-8E45FB25F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BD09-12D4-4656-9105-A72BD229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68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0312-52F7-4A4F-A4E2-5A448A53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9E9F0-5095-446C-9FFE-6CA472B09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26A51-083E-4F79-8D8A-CAE31B8B0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D7594-D3A5-4D02-837C-EF627B15F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0EFA5-009B-44D7-8111-27BF74A1F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875D5-7C9A-4251-938F-ED873ECC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09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672EC-BDB1-4F66-A79A-109ADA866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FA71D-C88D-4F77-8EDE-40D0D39A6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E8CC6-07FD-4DFA-BC35-469D883E9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DBD9C-6170-4224-8ED3-B28BDAF9A381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7CFFD-04B0-4D99-81C9-CCEFD08EB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711A7-0AF0-4657-8514-776EA9A33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2904-ABB2-48CA-9212-107806DBB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68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CI7hdjq0ZxI" TargetMode="External"/><Relationship Id="rId4" Type="http://schemas.openxmlformats.org/officeDocument/2006/relationships/hyperlink" Target="https://docs.microsoft.com/en-us/learn/certifications/exams/da-100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W08MYqbJ7k" TargetMode="External"/><Relationship Id="rId2" Type="http://schemas.openxmlformats.org/officeDocument/2006/relationships/hyperlink" Target="https://www.youtube.com/channel/UCDtmmwK3YxWqzDNZ5L3pdMw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0.png"/><Relationship Id="rId4" Type="http://schemas.openxmlformats.org/officeDocument/2006/relationships/image" Target="../media/image2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CI7hdjq0ZxI" TargetMode="External"/><Relationship Id="rId4" Type="http://schemas.openxmlformats.org/officeDocument/2006/relationships/hyperlink" Target="https://docs.microsoft.com/en-us/learn/certifications/exams/da-100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CI7hdjq0ZxI" TargetMode="External"/><Relationship Id="rId4" Type="http://schemas.openxmlformats.org/officeDocument/2006/relationships/hyperlink" Target="https://docs.microsoft.com/en-us/learn/certifications/exams/da-100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powerbi.com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W08MYqbJ7k" TargetMode="External"/><Relationship Id="rId2" Type="http://schemas.openxmlformats.org/officeDocument/2006/relationships/hyperlink" Target="https://www.youtube.com/channel/UCDtmmwK3YxWqzDNZ5L3pdMw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0xDgpeIm1M" TargetMode="External"/><Relationship Id="rId2" Type="http://schemas.openxmlformats.org/officeDocument/2006/relationships/hyperlink" Target="https://www.youtube.com/watch?v=82E4IPdLSN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eetup.com/The-Power-BI-Apprentice/events/276348292/" TargetMode="External"/><Relationship Id="rId4" Type="http://schemas.openxmlformats.org/officeDocument/2006/relationships/hyperlink" Target="https://www.meetup.com/The-Power-BI-Apprentice/events/276348244/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microsoft.com/en-us/power-bi/create-reports/desktop-excel-stunning-rep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fundamentals/service-self-service-signup-for-power-bi" TargetMode="External"/><Relationship Id="rId2" Type="http://schemas.openxmlformats.org/officeDocument/2006/relationships/hyperlink" Target="http://www.powerb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www.meetup.com/The-Power-BI-Apprentice/events/275805195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data-analytics-microsoft/" TargetMode="External"/><Relationship Id="rId2" Type="http://schemas.openxmlformats.org/officeDocument/2006/relationships/hyperlink" Target="https://docs.microsoft.com/en-us/learn/certifications/exams/da-10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hyperlink" Target="https://docs.microsoft.com/en-us/power-bi/learning-catalo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NOPtxx4qO8?feature=oembed" TargetMode="Externa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85.png"/><Relationship Id="rId21" Type="http://schemas.openxmlformats.org/officeDocument/2006/relationships/image" Target="../media/image37.png"/><Relationship Id="rId42" Type="http://schemas.openxmlformats.org/officeDocument/2006/relationships/customXml" Target="../ink/ink21.xml"/><Relationship Id="rId47" Type="http://schemas.openxmlformats.org/officeDocument/2006/relationships/image" Target="../media/image50.png"/><Relationship Id="rId63" Type="http://schemas.openxmlformats.org/officeDocument/2006/relationships/image" Target="../media/image58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71.png"/><Relationship Id="rId112" Type="http://schemas.openxmlformats.org/officeDocument/2006/relationships/customXml" Target="../ink/ink56.xml"/><Relationship Id="rId133" Type="http://schemas.openxmlformats.org/officeDocument/2006/relationships/customXml" Target="../ink/ink67.xml"/><Relationship Id="rId138" Type="http://schemas.openxmlformats.org/officeDocument/2006/relationships/image" Target="../media/image95.png"/><Relationship Id="rId16" Type="http://schemas.openxmlformats.org/officeDocument/2006/relationships/customXml" Target="../ink/ink8.xml"/><Relationship Id="rId107" Type="http://schemas.openxmlformats.org/officeDocument/2006/relationships/image" Target="../media/image80.png"/><Relationship Id="rId11" Type="http://schemas.openxmlformats.org/officeDocument/2006/relationships/image" Target="../media/image32.png"/><Relationship Id="rId32" Type="http://schemas.openxmlformats.org/officeDocument/2006/relationships/customXml" Target="../ink/ink16.xml"/><Relationship Id="rId37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66.png"/><Relationship Id="rId102" Type="http://schemas.openxmlformats.org/officeDocument/2006/relationships/customXml" Target="../ink/ink51.xml"/><Relationship Id="rId123" Type="http://schemas.openxmlformats.org/officeDocument/2006/relationships/image" Target="../media/image88.png"/><Relationship Id="rId128" Type="http://schemas.openxmlformats.org/officeDocument/2006/relationships/customXml" Target="../ink/ink64.xml"/><Relationship Id="rId144" Type="http://schemas.openxmlformats.org/officeDocument/2006/relationships/image" Target="../media/image98.png"/><Relationship Id="rId5" Type="http://schemas.openxmlformats.org/officeDocument/2006/relationships/image" Target="../media/image29.png"/><Relationship Id="rId90" Type="http://schemas.openxmlformats.org/officeDocument/2006/relationships/customXml" Target="../ink/ink45.xml"/><Relationship Id="rId95" Type="http://schemas.openxmlformats.org/officeDocument/2006/relationships/image" Target="../media/image74.png"/><Relationship Id="rId22" Type="http://schemas.openxmlformats.org/officeDocument/2006/relationships/customXml" Target="../ink/ink11.xml"/><Relationship Id="rId27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61.png"/><Relationship Id="rId113" Type="http://schemas.openxmlformats.org/officeDocument/2006/relationships/image" Target="../media/image83.png"/><Relationship Id="rId118" Type="http://schemas.openxmlformats.org/officeDocument/2006/relationships/customXml" Target="../ink/ink59.xml"/><Relationship Id="rId134" Type="http://schemas.openxmlformats.org/officeDocument/2006/relationships/image" Target="../media/image93.png"/><Relationship Id="rId139" Type="http://schemas.openxmlformats.org/officeDocument/2006/relationships/customXml" Target="../ink/ink70.xml"/><Relationship Id="rId8" Type="http://schemas.openxmlformats.org/officeDocument/2006/relationships/customXml" Target="../ink/ink4.xml"/><Relationship Id="rId51" Type="http://schemas.openxmlformats.org/officeDocument/2006/relationships/image" Target="../media/image52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69.png"/><Relationship Id="rId93" Type="http://schemas.openxmlformats.org/officeDocument/2006/relationships/image" Target="../media/image73.png"/><Relationship Id="rId98" Type="http://schemas.openxmlformats.org/officeDocument/2006/relationships/customXml" Target="../ink/ink49.xml"/><Relationship Id="rId121" Type="http://schemas.openxmlformats.org/officeDocument/2006/relationships/image" Target="../media/image87.png"/><Relationship Id="rId142" Type="http://schemas.openxmlformats.org/officeDocument/2006/relationships/image" Target="../media/image97.png"/><Relationship Id="rId3" Type="http://schemas.openxmlformats.org/officeDocument/2006/relationships/image" Target="../media/image28.png"/><Relationship Id="rId12" Type="http://schemas.openxmlformats.org/officeDocument/2006/relationships/customXml" Target="../ink/ink6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3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56.png"/><Relationship Id="rId67" Type="http://schemas.openxmlformats.org/officeDocument/2006/relationships/image" Target="../media/image60.png"/><Relationship Id="rId103" Type="http://schemas.openxmlformats.org/officeDocument/2006/relationships/image" Target="../media/image78.png"/><Relationship Id="rId108" Type="http://schemas.openxmlformats.org/officeDocument/2006/relationships/customXml" Target="../ink/ink54.xml"/><Relationship Id="rId116" Type="http://schemas.openxmlformats.org/officeDocument/2006/relationships/customXml" Target="../ink/ink58.xml"/><Relationship Id="rId124" Type="http://schemas.openxmlformats.org/officeDocument/2006/relationships/customXml" Target="../ink/ink62.xml"/><Relationship Id="rId129" Type="http://schemas.openxmlformats.org/officeDocument/2006/relationships/image" Target="../media/image91.png"/><Relationship Id="rId137" Type="http://schemas.openxmlformats.org/officeDocument/2006/relationships/customXml" Target="../ink/ink69.xml"/><Relationship Id="rId20" Type="http://schemas.openxmlformats.org/officeDocument/2006/relationships/customXml" Target="../ink/ink10.xml"/><Relationship Id="rId41" Type="http://schemas.openxmlformats.org/officeDocument/2006/relationships/image" Target="../media/image47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64.png"/><Relationship Id="rId83" Type="http://schemas.openxmlformats.org/officeDocument/2006/relationships/image" Target="../media/image68.png"/><Relationship Id="rId88" Type="http://schemas.openxmlformats.org/officeDocument/2006/relationships/customXml" Target="../ink/ink44.xml"/><Relationship Id="rId91" Type="http://schemas.openxmlformats.org/officeDocument/2006/relationships/image" Target="../media/image72.png"/><Relationship Id="rId96" Type="http://schemas.openxmlformats.org/officeDocument/2006/relationships/customXml" Target="../ink/ink48.xml"/><Relationship Id="rId111" Type="http://schemas.openxmlformats.org/officeDocument/2006/relationships/image" Target="../media/image82.png"/><Relationship Id="rId132" Type="http://schemas.openxmlformats.org/officeDocument/2006/relationships/customXml" Target="../ink/ink66.xml"/><Relationship Id="rId140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51.png"/><Relationship Id="rId57" Type="http://schemas.openxmlformats.org/officeDocument/2006/relationships/image" Target="../media/image55.png"/><Relationship Id="rId106" Type="http://schemas.openxmlformats.org/officeDocument/2006/relationships/customXml" Target="../ink/ink53.xml"/><Relationship Id="rId114" Type="http://schemas.openxmlformats.org/officeDocument/2006/relationships/customXml" Target="../ink/ink57.xml"/><Relationship Id="rId119" Type="http://schemas.openxmlformats.org/officeDocument/2006/relationships/image" Target="../media/image86.png"/><Relationship Id="rId127" Type="http://schemas.openxmlformats.org/officeDocument/2006/relationships/image" Target="../media/image90.png"/><Relationship Id="rId10" Type="http://schemas.openxmlformats.org/officeDocument/2006/relationships/customXml" Target="../ink/ink5.xml"/><Relationship Id="rId31" Type="http://schemas.openxmlformats.org/officeDocument/2006/relationships/image" Target="../media/image42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59.png"/><Relationship Id="rId73" Type="http://schemas.openxmlformats.org/officeDocument/2006/relationships/image" Target="../media/image63.png"/><Relationship Id="rId78" Type="http://schemas.openxmlformats.org/officeDocument/2006/relationships/customXml" Target="../ink/ink39.xml"/><Relationship Id="rId81" Type="http://schemas.openxmlformats.org/officeDocument/2006/relationships/image" Target="../media/image67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76.png"/><Relationship Id="rId101" Type="http://schemas.openxmlformats.org/officeDocument/2006/relationships/image" Target="../media/image77.png"/><Relationship Id="rId122" Type="http://schemas.openxmlformats.org/officeDocument/2006/relationships/customXml" Target="../ink/ink61.xml"/><Relationship Id="rId130" Type="http://schemas.openxmlformats.org/officeDocument/2006/relationships/customXml" Target="../ink/ink65.xml"/><Relationship Id="rId135" Type="http://schemas.openxmlformats.org/officeDocument/2006/relationships/customXml" Target="../ink/ink68.xml"/><Relationship Id="rId143" Type="http://schemas.openxmlformats.org/officeDocument/2006/relationships/customXml" Target="../ink/ink72.xml"/><Relationship Id="rId4" Type="http://schemas.openxmlformats.org/officeDocument/2006/relationships/customXml" Target="../ink/ink2.xml"/><Relationship Id="rId9" Type="http://schemas.openxmlformats.org/officeDocument/2006/relationships/image" Target="../media/image31.png"/><Relationship Id="rId13" Type="http://schemas.openxmlformats.org/officeDocument/2006/relationships/image" Target="../media/image33.png"/><Relationship Id="rId18" Type="http://schemas.openxmlformats.org/officeDocument/2006/relationships/customXml" Target="../ink/ink9.xml"/><Relationship Id="rId39" Type="http://schemas.openxmlformats.org/officeDocument/2006/relationships/image" Target="../media/image46.png"/><Relationship Id="rId109" Type="http://schemas.openxmlformats.org/officeDocument/2006/relationships/image" Target="../media/image81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54.png"/><Relationship Id="rId76" Type="http://schemas.openxmlformats.org/officeDocument/2006/relationships/customXml" Target="../ink/ink38.xml"/><Relationship Id="rId97" Type="http://schemas.openxmlformats.org/officeDocument/2006/relationships/image" Target="../media/image75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89.png"/><Relationship Id="rId141" Type="http://schemas.openxmlformats.org/officeDocument/2006/relationships/customXml" Target="../ink/ink71.xml"/><Relationship Id="rId7" Type="http://schemas.openxmlformats.org/officeDocument/2006/relationships/image" Target="../media/image30.png"/><Relationship Id="rId71" Type="http://schemas.openxmlformats.org/officeDocument/2006/relationships/image" Target="../media/image62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41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49.png"/><Relationship Id="rId66" Type="http://schemas.openxmlformats.org/officeDocument/2006/relationships/customXml" Target="../ink/ink33.xml"/><Relationship Id="rId87" Type="http://schemas.openxmlformats.org/officeDocument/2006/relationships/image" Target="../media/image70.png"/><Relationship Id="rId110" Type="http://schemas.openxmlformats.org/officeDocument/2006/relationships/customXml" Target="../ink/ink55.xml"/><Relationship Id="rId115" Type="http://schemas.openxmlformats.org/officeDocument/2006/relationships/image" Target="../media/image84.png"/><Relationship Id="rId131" Type="http://schemas.openxmlformats.org/officeDocument/2006/relationships/image" Target="../media/image92.png"/><Relationship Id="rId136" Type="http://schemas.openxmlformats.org/officeDocument/2006/relationships/image" Target="../media/image94.png"/><Relationship Id="rId61" Type="http://schemas.openxmlformats.org/officeDocument/2006/relationships/image" Target="../media/image57.png"/><Relationship Id="rId82" Type="http://schemas.openxmlformats.org/officeDocument/2006/relationships/customXml" Target="../ink/ink41.xml"/><Relationship Id="rId19" Type="http://schemas.openxmlformats.org/officeDocument/2006/relationships/image" Target="../media/image36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44.png"/><Relationship Id="rId56" Type="http://schemas.openxmlformats.org/officeDocument/2006/relationships/customXml" Target="../ink/ink28.xml"/><Relationship Id="rId77" Type="http://schemas.openxmlformats.org/officeDocument/2006/relationships/image" Target="../media/image65.png"/><Relationship Id="rId100" Type="http://schemas.openxmlformats.org/officeDocument/2006/relationships/customXml" Target="../ink/ink50.xml"/><Relationship Id="rId105" Type="http://schemas.openxmlformats.org/officeDocument/2006/relationships/image" Target="../media/image79.png"/><Relationship Id="rId126" Type="http://schemas.openxmlformats.org/officeDocument/2006/relationships/customXml" Target="../ink/ink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eetup.com/The-Power-BI-Apprentice/event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microsoft.com/en-us/power-bi/create-reports/desktop-excel-stunning-rep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https://docs.microsoft.com/en-us/power-bi/consumer/end-user-sign-in" TargetMode="External"/><Relationship Id="rId7" Type="http://schemas.openxmlformats.org/officeDocument/2006/relationships/image" Target="../media/image102.png"/><Relationship Id="rId2" Type="http://schemas.openxmlformats.org/officeDocument/2006/relationships/hyperlink" Target="http://www.powerbi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2.png"/><Relationship Id="rId9" Type="http://schemas.openxmlformats.org/officeDocument/2006/relationships/hyperlink" Target="https://docs.microsoft.com/en-us/power-bi/fundamentals/service-self-service-signup-for-power-bi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2" Type="http://schemas.openxmlformats.org/officeDocument/2006/relationships/hyperlink" Target="http://www.powerbi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wottabyte/PBITraining/tree/master/10WeekPBIonline20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learn/paths/prepare-data-power-bi/" TargetMode="Externa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vp.microsoft.com/en-us/PublicProfile/5002550" TargetMode="External"/><Relationship Id="rId11" Type="http://schemas.openxmlformats.org/officeDocument/2006/relationships/image" Target="../media/image9.jfif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NOPtxx4qO8?feature=oembed" TargetMode="Externa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CI7hdjq0ZxI" TargetMode="External"/><Relationship Id="rId4" Type="http://schemas.openxmlformats.org/officeDocument/2006/relationships/hyperlink" Target="https://docs.microsoft.com/en-us/learn/certifications/exams/da-100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learn/paths/prepare-data-power-bi/" TargetMode="Externa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wottabyte/PBITraining/master/10WeekPBIonline2021/L3-Segment.csv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hyperlink" Target="https://raw.githubusercontent.com/wottabyte/PBITraining/master/10WeekPBIonline2021/L3-Tiers.csv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model-power-bi/" TargetMode="External"/><Relationship Id="rId7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CI7hdjq0ZxI" TargetMode="External"/><Relationship Id="rId4" Type="http://schemas.openxmlformats.org/officeDocument/2006/relationships/hyperlink" Target="https://docs.microsoft.com/en-us/learn/certifications/exams/da-100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model-power-bi/" TargetMode="External"/><Relationship Id="rId7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jpeg"/><Relationship Id="rId26" Type="http://schemas.openxmlformats.org/officeDocument/2006/relationships/image" Target="../media/image173.png"/><Relationship Id="rId3" Type="http://schemas.openxmlformats.org/officeDocument/2006/relationships/image" Target="../media/image150.png"/><Relationship Id="rId21" Type="http://schemas.openxmlformats.org/officeDocument/2006/relationships/image" Target="../media/image16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jpeg"/><Relationship Id="rId25" Type="http://schemas.openxmlformats.org/officeDocument/2006/relationships/image" Target="../media/image17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3.jpeg"/><Relationship Id="rId20" Type="http://schemas.openxmlformats.org/officeDocument/2006/relationships/image" Target="../media/image167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3.png"/><Relationship Id="rId11" Type="http://schemas.openxmlformats.org/officeDocument/2006/relationships/image" Target="../media/image158.jpeg"/><Relationship Id="rId24" Type="http://schemas.openxmlformats.org/officeDocument/2006/relationships/image" Target="../media/image171.jpg"/><Relationship Id="rId5" Type="http://schemas.openxmlformats.org/officeDocument/2006/relationships/image" Target="../media/image152.png"/><Relationship Id="rId15" Type="http://schemas.openxmlformats.org/officeDocument/2006/relationships/image" Target="../media/image162.jpeg"/><Relationship Id="rId23" Type="http://schemas.openxmlformats.org/officeDocument/2006/relationships/image" Target="../media/image170.png"/><Relationship Id="rId28" Type="http://schemas.openxmlformats.org/officeDocument/2006/relationships/image" Target="../media/image125.png"/><Relationship Id="rId10" Type="http://schemas.openxmlformats.org/officeDocument/2006/relationships/image" Target="../media/image157.png"/><Relationship Id="rId19" Type="http://schemas.openxmlformats.org/officeDocument/2006/relationships/image" Target="../media/image166.jpe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jpe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emf"/><Relationship Id="rId3" Type="http://schemas.openxmlformats.org/officeDocument/2006/relationships/customXml" Target="../../customXml/item8.xml"/><Relationship Id="rId7" Type="http://schemas.openxmlformats.org/officeDocument/2006/relationships/notesSlide" Target="../notesSlides/notesSlide16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1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125.png"/><Relationship Id="rId5" Type="http://schemas.openxmlformats.org/officeDocument/2006/relationships/customXml" Target="../../customXml/item7.xml"/><Relationship Id="rId10" Type="http://schemas.openxmlformats.org/officeDocument/2006/relationships/chart" Target="../charts/chart2.xml"/><Relationship Id="rId4" Type="http://schemas.openxmlformats.org/officeDocument/2006/relationships/customXml" Target="../../customXml/item6.xml"/><Relationship Id="rId9" Type="http://schemas.openxmlformats.org/officeDocument/2006/relationships/chart" Target="../charts/char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78.png"/><Relationship Id="rId7" Type="http://schemas.openxmlformats.org/officeDocument/2006/relationships/hyperlink" Target="https://docs.microsoft.com/en-us/vsts/work/backlogs/office/storyboard-your-ideas-using-powerpo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852C-8E3C-4B57-A596-1BB7C4900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E41FA-8244-4945-973F-022497D7E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beginners free 10 weeks online training course</a:t>
            </a:r>
          </a:p>
        </p:txBody>
      </p:sp>
    </p:spTree>
    <p:extLst>
      <p:ext uri="{BB962C8B-B14F-4D97-AF65-F5344CB8AC3E}">
        <p14:creationId xmlns:p14="http://schemas.microsoft.com/office/powerpoint/2010/main" val="253982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C44BCD-C663-4462-80A5-E105E008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5" y="6740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718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Report in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2269046"/>
            <a:ext cx="101862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View report in Service</a:t>
            </a:r>
          </a:p>
          <a:p>
            <a:r>
              <a:rPr lang="en-GB" dirty="0"/>
              <a:t>Comment on reports</a:t>
            </a:r>
          </a:p>
          <a:p>
            <a:r>
              <a:rPr lang="en-GB" dirty="0"/>
              <a:t>Interact with visual in the PBI service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Chat in teams, add a comment.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FD36E-057E-495B-9BBF-DED54949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46" y="1414774"/>
            <a:ext cx="3286125" cy="428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00CA4-6EEC-4FA4-9C91-8288B57C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64" y="1310879"/>
            <a:ext cx="6667500" cy="896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B62C3-5F87-43D0-8D31-B22398F7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639" y="1981200"/>
            <a:ext cx="3324225" cy="487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4281AE-4EDA-410F-94EE-507E54042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399" y="3757314"/>
            <a:ext cx="54959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56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85" y="1564144"/>
            <a:ext cx="6334451" cy="165977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Microsoft Learn – ‘Visualize data in Power BI’</a:t>
            </a:r>
          </a:p>
          <a:p>
            <a:r>
              <a:rPr lang="en-GB" dirty="0"/>
              <a:t>Module – ‘Work with Power BI visuals’</a:t>
            </a:r>
          </a:p>
          <a:p>
            <a:r>
              <a:rPr lang="en-GB" dirty="0"/>
              <a:t>Keen ?  Module – ‘Create a data driven story with Power Bi reports.  Try it in prep for Week 5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 </a:t>
            </a:r>
            <a:r>
              <a:rPr lang="en-GB" sz="3600" dirty="0" err="1">
                <a:solidFill>
                  <a:schemeClr val="bg1"/>
                </a:solidFill>
              </a:rPr>
              <a:t>CourseWork</a:t>
            </a:r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8</a:t>
            </a:r>
            <a:r>
              <a:rPr lang="en-GB" sz="2400" baseline="30000" dirty="0">
                <a:solidFill>
                  <a:schemeClr val="bg1"/>
                </a:solidFill>
              </a:rPr>
              <a:t>th</a:t>
            </a:r>
            <a:r>
              <a:rPr lang="en-GB" sz="2400" dirty="0">
                <a:solidFill>
                  <a:schemeClr val="bg1"/>
                </a:solidFill>
              </a:rPr>
              <a:t> Feb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65804-B3A4-47A4-94FA-AE4F6432EFF7}"/>
              </a:ext>
            </a:extLst>
          </p:cNvPr>
          <p:cNvSpPr txBox="1"/>
          <p:nvPr/>
        </p:nvSpPr>
        <p:spPr>
          <a:xfrm>
            <a:off x="1766887" y="5992494"/>
            <a:ext cx="807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https://docs.microsoft.com/en-us/learn/paths/visualize-data-power-bi/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628C0-A6C0-4C72-914C-718C957D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74" y="1392222"/>
            <a:ext cx="5227516" cy="1336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19033-16E4-46A1-9ED2-883BDB14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85" y="3521130"/>
            <a:ext cx="4762500" cy="106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D2E7C-D435-4447-9748-3FBD8C721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370" y="3491637"/>
            <a:ext cx="51339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306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Microsoft Power BI </a:t>
            </a:r>
            <a:r>
              <a:rPr lang="en-GB" sz="3600" dirty="0">
                <a:solidFill>
                  <a:schemeClr val="bg1"/>
                </a:solidFill>
              </a:rPr>
              <a:t>Associate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DA-100 Certification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95354E-033D-4B05-89AC-F2AF43724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11" y="1464226"/>
            <a:ext cx="9776178" cy="2790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E58C5-338B-455C-A0AB-C54052688657}"/>
              </a:ext>
            </a:extLst>
          </p:cNvPr>
          <p:cNvSpPr txBox="1"/>
          <p:nvPr/>
        </p:nvSpPr>
        <p:spPr>
          <a:xfrm>
            <a:off x="1207911" y="4921956"/>
            <a:ext cx="777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https://docs.microsoft.com/en-us/learn/certifications/exams/da-100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 Tube DA-100 :   </a:t>
            </a:r>
            <a:r>
              <a:rPr lang="en-GB" dirty="0">
                <a:hlinkClick r:id="rId5"/>
              </a:rPr>
              <a:t>https://www.youtube.com/watch?v=CI7hdjq0ZxI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2136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B643-3A9B-4A5F-A6D7-35CFAA1C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: Meetup , </a:t>
            </a:r>
            <a:r>
              <a:rPr lang="en-GB" dirty="0" err="1"/>
              <a:t>LinkedIN</a:t>
            </a:r>
            <a:r>
              <a:rPr lang="en-GB" dirty="0"/>
              <a:t>, YouTube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E3523-D433-4D78-ADC0-6E0DD481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95903"/>
            <a:ext cx="9944100" cy="3336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3454C-5C48-45C8-92DC-B20A0D4C8A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3" y="4476650"/>
            <a:ext cx="484401" cy="484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D6F472-74FA-4711-A300-AB6FF77D03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3" y="5013578"/>
            <a:ext cx="485721" cy="485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F1AFD0-908B-4475-B66D-88B52205B84E}"/>
              </a:ext>
            </a:extLst>
          </p:cNvPr>
          <p:cNvSpPr txBox="1"/>
          <p:nvPr/>
        </p:nvSpPr>
        <p:spPr>
          <a:xfrm>
            <a:off x="889333" y="3915520"/>
            <a:ext cx="200942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/>
              <a:t>@</a:t>
            </a:r>
            <a:r>
              <a:rPr lang="en-GB" sz="1961" b="1" dirty="0" err="1"/>
              <a:t>wottabyte</a:t>
            </a:r>
            <a:endParaRPr lang="en-GB" sz="1961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809D3-E839-4C76-BDC9-13DED7C9EBA9}"/>
              </a:ext>
            </a:extLst>
          </p:cNvPr>
          <p:cNvSpPr txBox="1"/>
          <p:nvPr/>
        </p:nvSpPr>
        <p:spPr>
          <a:xfrm>
            <a:off x="889332" y="4459887"/>
            <a:ext cx="200942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 err="1"/>
              <a:t>wottabyte</a:t>
            </a:r>
            <a:endParaRPr lang="en-GB" sz="1961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75DF1-2478-4D0E-A290-A4E9E0CE6083}"/>
              </a:ext>
            </a:extLst>
          </p:cNvPr>
          <p:cNvSpPr txBox="1"/>
          <p:nvPr/>
        </p:nvSpPr>
        <p:spPr>
          <a:xfrm>
            <a:off x="889332" y="5013578"/>
            <a:ext cx="286026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/>
              <a:t>www.wottabyte.com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EA7BA-C71B-4E28-8630-84BBA6611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3" y="3939724"/>
            <a:ext cx="484401" cy="4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057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3355-EE1E-4808-88FA-1B3E36E0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Tube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C685E-E660-4F28-BDC0-9B85B9ADEB6A}"/>
              </a:ext>
            </a:extLst>
          </p:cNvPr>
          <p:cNvSpPr txBox="1"/>
          <p:nvPr/>
        </p:nvSpPr>
        <p:spPr>
          <a:xfrm>
            <a:off x="904875" y="1367522"/>
            <a:ext cx="7505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https://www.youtube.com/channel/UCDtmmwK3YxWqzDNZ5L3pdMw</a:t>
            </a:r>
            <a:endParaRPr lang="en-GB" dirty="0"/>
          </a:p>
          <a:p>
            <a:r>
              <a:rPr lang="en-GB" dirty="0">
                <a:hlinkClick r:id="rId3"/>
              </a:rPr>
              <a:t>https://youtu.be/dW08MYqbJ7k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F945A-979B-4115-BECB-A5159532C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16" y="2202169"/>
            <a:ext cx="8568885" cy="4290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87CE33-9E76-420B-99EB-88DF097C4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008" y="365125"/>
            <a:ext cx="22860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674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3728-76D1-4EA3-B5D6-13C6DB06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5225"/>
          </a:xfrm>
        </p:spPr>
        <p:txBody>
          <a:bodyPr/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Graphik Meetup"/>
              </a:rPr>
              <a:t>Q&amp;A Workshop 4 - Power BI Beginner Training</a:t>
            </a:r>
          </a:p>
          <a:p>
            <a:r>
              <a:rPr lang="en-GB" sz="2400" dirty="0"/>
              <a:t>https://www.meetup.com/The-Power-BI-Apprentice/events/276167984/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B5A5C0-1991-4BF2-AC39-6C46E7645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A9AF6-1359-40F1-8B23-A54442D873FE}"/>
              </a:ext>
            </a:extLst>
          </p:cNvPr>
          <p:cNvSpPr txBox="1"/>
          <p:nvPr/>
        </p:nvSpPr>
        <p:spPr>
          <a:xfrm>
            <a:off x="838200" y="417713"/>
            <a:ext cx="10515600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Workshop this eve at 21:00 – 22:00 GMT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8</a:t>
            </a:r>
            <a:r>
              <a:rPr lang="en-GB" sz="2400" baseline="30000" dirty="0">
                <a:solidFill>
                  <a:schemeClr val="bg1"/>
                </a:solidFill>
              </a:rPr>
              <a:t>th</a:t>
            </a:r>
            <a:r>
              <a:rPr lang="en-GB" sz="2400" dirty="0">
                <a:solidFill>
                  <a:schemeClr val="bg1"/>
                </a:solidFill>
              </a:rPr>
              <a:t> Feb 2021</a:t>
            </a:r>
          </a:p>
        </p:txBody>
      </p:sp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845798AB-32E0-4531-85D7-5EE3ECD6C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04" y="2990850"/>
            <a:ext cx="4352772" cy="37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04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CB35-4485-4D54-83B6-97DF497C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480"/>
            <a:ext cx="10515600" cy="5003484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1: Monday 18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Introduction to Power BI and your first Power BI report.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2: Monday 25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Use Power Query Editor to get data &amp; prepare your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3: Monday 1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Use Power BI desktop to structure &amp; create </a:t>
            </a:r>
            <a:r>
              <a:rPr lang="en-GB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datamodels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4: Monday 8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Design &amp; configure Power BI visuals like charts, maps &amp; KPIs.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5: Monday 15</a:t>
            </a:r>
            <a:r>
              <a:rPr lang="en-GB" sz="1800" baseline="300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Add user friendly report navigation features, slicers &amp; tooltips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6: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2021: Publish &amp; share Power BI reports &amp; dashboards.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7: Monday 1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Get to grips with Power BI cloud service &amp; mobile features.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8: Monday 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Enhance your data with DAX for KPIs reporting.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9: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Data analytics reporting &amp; AI features in Power BI.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10: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Power BI at work with workspaces, datasets &amp; security.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68ED0-0F69-4685-8664-EEC5A7CF8F67}"/>
              </a:ext>
            </a:extLst>
          </p:cNvPr>
          <p:cNvSpPr txBox="1"/>
          <p:nvPr/>
        </p:nvSpPr>
        <p:spPr>
          <a:xfrm>
            <a:off x="2615049" y="117474"/>
            <a:ext cx="6961902" cy="9848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4693E-8B56-476B-BA1B-9E22CA81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869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645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Watch email &amp; social media channels when event goes live 2 register.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838200" y="225236"/>
            <a:ext cx="105156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NEXT WEEK : Power BI </a:t>
            </a:r>
            <a:r>
              <a:rPr lang="en-GB" sz="3600" dirty="0">
                <a:solidFill>
                  <a:schemeClr val="bg1"/>
                </a:solidFill>
              </a:rPr>
              <a:t>Week 5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15</a:t>
            </a:r>
            <a:r>
              <a:rPr lang="en-GB" sz="2400" baseline="30000" dirty="0">
                <a:solidFill>
                  <a:schemeClr val="bg1"/>
                </a:solidFill>
              </a:rPr>
              <a:t>th</a:t>
            </a:r>
            <a:r>
              <a:rPr lang="en-GB" sz="2400" dirty="0">
                <a:solidFill>
                  <a:schemeClr val="bg1"/>
                </a:solidFill>
              </a:rPr>
              <a:t>  February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user friendly report navigation features, slicers &amp; tooltips.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C1C964-67DC-4B81-99FE-BD09914E0FA0}"/>
              </a:ext>
            </a:extLst>
          </p:cNvPr>
          <p:cNvSpPr txBox="1"/>
          <p:nvPr/>
        </p:nvSpPr>
        <p:spPr>
          <a:xfrm>
            <a:off x="838200" y="2846233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      Lesson 5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A81B7-66BC-4E92-A910-6FD615C901BA}"/>
              </a:ext>
            </a:extLst>
          </p:cNvPr>
          <p:cNvSpPr txBox="1"/>
          <p:nvPr/>
        </p:nvSpPr>
        <p:spPr>
          <a:xfrm>
            <a:off x="838200" y="3679719"/>
            <a:ext cx="10515600" cy="101566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user friendly reports </a:t>
            </a:r>
            <a:endParaRPr lang="en-GB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B8465-E4A1-4BD0-B453-92478F2CB561}"/>
              </a:ext>
            </a:extLst>
          </p:cNvPr>
          <p:cNvSpPr txBox="1"/>
          <p:nvPr/>
        </p:nvSpPr>
        <p:spPr>
          <a:xfrm>
            <a:off x="838200" y="4790417"/>
            <a:ext cx="105156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             MONDAY 15</a:t>
            </a:r>
            <a:r>
              <a:rPr lang="en-GB" sz="5400" baseline="30000" dirty="0">
                <a:solidFill>
                  <a:schemeClr val="bg1"/>
                </a:solidFill>
              </a:rPr>
              <a:t>th</a:t>
            </a:r>
            <a:r>
              <a:rPr lang="en-GB" sz="5400" dirty="0">
                <a:solidFill>
                  <a:schemeClr val="bg1"/>
                </a:solidFill>
              </a:rPr>
              <a:t> FEB 17:00 GMT</a:t>
            </a:r>
          </a:p>
        </p:txBody>
      </p:sp>
    </p:spTree>
    <p:extLst>
      <p:ext uri="{BB962C8B-B14F-4D97-AF65-F5344CB8AC3E}">
        <p14:creationId xmlns:p14="http://schemas.microsoft.com/office/powerpoint/2010/main" val="14814041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Coursework Lesson 4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4755C9-ADB0-4B3B-9C9F-8DDD97BA9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499" y="1636888"/>
            <a:ext cx="5490395" cy="4572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4" y="1067147"/>
            <a:ext cx="5044736" cy="378565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Reports &amp; configure charts</a:t>
            </a:r>
            <a:endParaRPr lang="en-GB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4" y="4978400"/>
            <a:ext cx="504473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Coursework explained</a:t>
            </a:r>
          </a:p>
        </p:txBody>
      </p:sp>
    </p:spTree>
    <p:extLst>
      <p:ext uri="{BB962C8B-B14F-4D97-AF65-F5344CB8AC3E}">
        <p14:creationId xmlns:p14="http://schemas.microsoft.com/office/powerpoint/2010/main" val="20728652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645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Watch email &amp; social media channels when event goes live 2 register.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838200" y="225236"/>
            <a:ext cx="105156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NEXT WEEK : Power BI </a:t>
            </a:r>
            <a:r>
              <a:rPr lang="en-GB" sz="3600" dirty="0">
                <a:solidFill>
                  <a:schemeClr val="bg1"/>
                </a:solidFill>
              </a:rPr>
              <a:t>Week 5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15</a:t>
            </a:r>
            <a:r>
              <a:rPr lang="en-GB" sz="2400" baseline="30000" dirty="0">
                <a:solidFill>
                  <a:schemeClr val="bg1"/>
                </a:solidFill>
              </a:rPr>
              <a:t>th</a:t>
            </a:r>
            <a:r>
              <a:rPr lang="en-GB" sz="2400" dirty="0">
                <a:solidFill>
                  <a:schemeClr val="bg1"/>
                </a:solidFill>
              </a:rPr>
              <a:t>  February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user friendly report navigation features, slicers &amp; tooltips.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C1C964-67DC-4B81-99FE-BD09914E0FA0}"/>
              </a:ext>
            </a:extLst>
          </p:cNvPr>
          <p:cNvSpPr txBox="1"/>
          <p:nvPr/>
        </p:nvSpPr>
        <p:spPr>
          <a:xfrm>
            <a:off x="838200" y="2846233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      Lesson 5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A81B7-66BC-4E92-A910-6FD615C901BA}"/>
              </a:ext>
            </a:extLst>
          </p:cNvPr>
          <p:cNvSpPr txBox="1"/>
          <p:nvPr/>
        </p:nvSpPr>
        <p:spPr>
          <a:xfrm>
            <a:off x="838200" y="3679719"/>
            <a:ext cx="10515600" cy="101566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user friendly reports </a:t>
            </a:r>
            <a:endParaRPr lang="en-GB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B8465-E4A1-4BD0-B453-92478F2CB561}"/>
              </a:ext>
            </a:extLst>
          </p:cNvPr>
          <p:cNvSpPr txBox="1"/>
          <p:nvPr/>
        </p:nvSpPr>
        <p:spPr>
          <a:xfrm>
            <a:off x="838200" y="4790417"/>
            <a:ext cx="105156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             MONDAY 15</a:t>
            </a:r>
            <a:r>
              <a:rPr lang="en-GB" sz="5400" baseline="30000" dirty="0">
                <a:solidFill>
                  <a:schemeClr val="bg1"/>
                </a:solidFill>
              </a:rPr>
              <a:t>th</a:t>
            </a:r>
            <a:r>
              <a:rPr lang="en-GB" sz="5400" dirty="0">
                <a:solidFill>
                  <a:schemeClr val="bg1"/>
                </a:solidFill>
              </a:rPr>
              <a:t> FEB 17:00 GMT</a:t>
            </a:r>
          </a:p>
        </p:txBody>
      </p:sp>
    </p:spTree>
    <p:extLst>
      <p:ext uri="{BB962C8B-B14F-4D97-AF65-F5344CB8AC3E}">
        <p14:creationId xmlns:p14="http://schemas.microsoft.com/office/powerpoint/2010/main" val="266493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897D43-5319-4656-8308-E8A6C998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31" y="-208734"/>
            <a:ext cx="10541502" cy="734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205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      Lesson 5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4" y="1067147"/>
            <a:ext cx="10515600" cy="101566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user friendly reports </a:t>
            </a:r>
            <a:endParaRPr lang="en-GB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4" y="2177845"/>
            <a:ext cx="105156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             MONDAY 15</a:t>
            </a:r>
            <a:r>
              <a:rPr lang="en-GB" sz="5400" baseline="30000" dirty="0">
                <a:solidFill>
                  <a:schemeClr val="bg1"/>
                </a:solidFill>
              </a:rPr>
              <a:t>th</a:t>
            </a:r>
            <a:r>
              <a:rPr lang="en-GB" sz="5400" dirty="0">
                <a:solidFill>
                  <a:schemeClr val="bg1"/>
                </a:solidFill>
              </a:rPr>
              <a:t> FEB 17:00 GMT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6D4005-8423-4FD7-AC34-26477AACD798}"/>
              </a:ext>
            </a:extLst>
          </p:cNvPr>
          <p:cNvSpPr txBox="1"/>
          <p:nvPr/>
        </p:nvSpPr>
        <p:spPr>
          <a:xfrm>
            <a:off x="1246909" y="5467927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for </a:t>
            </a:r>
            <a:r>
              <a:rPr lang="en-GB" dirty="0" err="1"/>
              <a:t>LinkedIN</a:t>
            </a:r>
            <a:r>
              <a:rPr lang="en-GB" dirty="0"/>
              <a:t> Events </a:t>
            </a:r>
            <a:r>
              <a:rPr lang="en-GB" dirty="0" err="1"/>
              <a:t>pubblicity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6709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      Power BI Beginner - NOW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4" y="1067147"/>
            <a:ext cx="10515600" cy="101566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Q&amp;A Workshop</a:t>
            </a:r>
            <a:endParaRPr lang="en-GB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4" y="2177845"/>
            <a:ext cx="105156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             MONDAY 15</a:t>
            </a:r>
            <a:r>
              <a:rPr lang="en-GB" sz="5400" baseline="30000" dirty="0">
                <a:solidFill>
                  <a:schemeClr val="bg1"/>
                </a:solidFill>
              </a:rPr>
              <a:t>th</a:t>
            </a:r>
            <a:r>
              <a:rPr lang="en-GB" sz="5400" dirty="0">
                <a:solidFill>
                  <a:schemeClr val="bg1"/>
                </a:solidFill>
              </a:rPr>
              <a:t> FEB 21:00 GMT</a:t>
            </a:r>
          </a:p>
        </p:txBody>
      </p:sp>
    </p:spTree>
    <p:extLst>
      <p:ext uri="{BB962C8B-B14F-4D97-AF65-F5344CB8AC3E}">
        <p14:creationId xmlns:p14="http://schemas.microsoft.com/office/powerpoint/2010/main" val="11026555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Lesson 5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3" y="1067147"/>
            <a:ext cx="5201753" cy="378565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</a:t>
            </a:r>
            <a:r>
              <a:rPr lang="en-GB" sz="6000" dirty="0">
                <a:latin typeface="Calibri" panose="020F0502020204030204" pitchFamily="34" charset="0"/>
                <a:cs typeface="Times New Roman" panose="02020603050405020304" pitchFamily="18" charset="0"/>
              </a:rPr>
              <a:t>navigation, buttons, </a:t>
            </a:r>
            <a:r>
              <a:rPr lang="en-GB" sz="6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drillthrough</a:t>
            </a:r>
            <a:endParaRPr lang="en-GB" sz="6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3" y="4978400"/>
            <a:ext cx="104298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MONDAY 15</a:t>
            </a:r>
            <a:r>
              <a:rPr lang="en-GB" sz="5400" baseline="30000" dirty="0">
                <a:solidFill>
                  <a:schemeClr val="bg1"/>
                </a:solidFill>
              </a:rPr>
              <a:t>th </a:t>
            </a:r>
            <a:r>
              <a:rPr lang="en-GB" sz="5400" dirty="0">
                <a:solidFill>
                  <a:schemeClr val="bg1"/>
                </a:solidFill>
              </a:rPr>
              <a:t>FEB 17:00 GMT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16F4B-AEB2-4750-9461-A9895B5C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065" y="1067148"/>
            <a:ext cx="4905988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818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A2851-5AB9-46DC-9B9E-B600646D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19" y="2400422"/>
            <a:ext cx="7875195" cy="3991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1C0F4-C8DB-404C-B7B8-0F3627D5E627}"/>
              </a:ext>
            </a:extLst>
          </p:cNvPr>
          <p:cNvSpPr txBox="1"/>
          <p:nvPr/>
        </p:nvSpPr>
        <p:spPr>
          <a:xfrm>
            <a:off x="1979018" y="979126"/>
            <a:ext cx="7875195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Power BI – LESSON 5 of 10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31256-C074-414D-AC78-E2FB477B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0" y="4699738"/>
            <a:ext cx="1923689" cy="634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E03A-16A3-4ED7-A7D7-6725E730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943225"/>
            <a:ext cx="3586763" cy="2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02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42160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Hi &amp; Intros: David, Conrad (get ready to scan </a:t>
            </a:r>
            <a:r>
              <a:rPr lang="en-GB" dirty="0" err="1"/>
              <a:t>Linkedin</a:t>
            </a:r>
            <a:r>
              <a:rPr lang="en-GB" dirty="0"/>
              <a:t> QR code)</a:t>
            </a:r>
          </a:p>
          <a:p>
            <a:r>
              <a:rPr lang="en-GB" dirty="0"/>
              <a:t>Logistics: Classroom course</a:t>
            </a:r>
          </a:p>
          <a:p>
            <a:r>
              <a:rPr lang="en-GB" dirty="0"/>
              <a:t>Recording on </a:t>
            </a:r>
            <a:r>
              <a:rPr lang="en-GB" dirty="0" err="1"/>
              <a:t>Youtube</a:t>
            </a:r>
            <a:r>
              <a:rPr lang="en-GB" dirty="0"/>
              <a:t>. Leave if not happy to be recorded</a:t>
            </a:r>
          </a:p>
          <a:p>
            <a:r>
              <a:rPr lang="en-GB" dirty="0"/>
              <a:t>Each week sign up on Meetup.com for the weekly event &amp; Q&amp;A workshop</a:t>
            </a:r>
          </a:p>
          <a:p>
            <a:r>
              <a:rPr lang="en-GB" dirty="0"/>
              <a:t>Each session will be a new Zoom link</a:t>
            </a:r>
          </a:p>
          <a:p>
            <a:r>
              <a:rPr lang="en-GB" dirty="0"/>
              <a:t>Questions into the chat or raise your hand</a:t>
            </a:r>
          </a:p>
          <a:p>
            <a:r>
              <a:rPr lang="en-GB" dirty="0"/>
              <a:t>2 screens is better than 1.</a:t>
            </a:r>
          </a:p>
          <a:p>
            <a:r>
              <a:rPr lang="en-GB" dirty="0"/>
              <a:t>Microphones on mute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838200" y="117474"/>
            <a:ext cx="105156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5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15</a:t>
            </a:r>
            <a:r>
              <a:rPr lang="en-GB" sz="2400" baseline="30000" dirty="0">
                <a:solidFill>
                  <a:schemeClr val="bg1"/>
                </a:solidFill>
              </a:rPr>
              <a:t>th</a:t>
            </a:r>
            <a:r>
              <a:rPr lang="en-GB" sz="2400" dirty="0">
                <a:solidFill>
                  <a:schemeClr val="bg1"/>
                </a:solidFill>
              </a:rPr>
              <a:t>  Feb 2021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user friendly report navigation features, slicers &amp; tooltips.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31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B1A2-CF25-4725-A57B-4128F885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pPr algn="ctr"/>
            <a:r>
              <a:rPr lang="en-GB" dirty="0" err="1"/>
              <a:t>Linkedin</a:t>
            </a:r>
            <a:r>
              <a:rPr lang="en-GB" dirty="0"/>
              <a:t> : QR Codes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4351FB8-038B-4646-AF84-467E0BA46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7688"/>
            <a:ext cx="4421065" cy="5670312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1CE173C6-8EC5-433A-A6C3-8F66CA99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6" y="1187688"/>
            <a:ext cx="4379706" cy="55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39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Microsoft Power BI </a:t>
            </a:r>
            <a:r>
              <a:rPr lang="en-GB" sz="3600" dirty="0">
                <a:solidFill>
                  <a:schemeClr val="bg1"/>
                </a:solidFill>
              </a:rPr>
              <a:t>Associate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DA-100 Certification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95354E-033D-4B05-89AC-F2AF43724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11" y="1464226"/>
            <a:ext cx="9776178" cy="2790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E58C5-338B-455C-A0AB-C54052688657}"/>
              </a:ext>
            </a:extLst>
          </p:cNvPr>
          <p:cNvSpPr txBox="1"/>
          <p:nvPr/>
        </p:nvSpPr>
        <p:spPr>
          <a:xfrm>
            <a:off x="1207911" y="4921956"/>
            <a:ext cx="777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https://docs.microsoft.com/en-us/learn/certifications/exams/da-100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 Tube DA-100 :   </a:t>
            </a:r>
            <a:r>
              <a:rPr lang="en-GB" dirty="0">
                <a:hlinkClick r:id="rId5"/>
              </a:rPr>
              <a:t>https://www.youtube.com/watch?v=CI7hdjq0ZxI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041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3728-76D1-4EA3-B5D6-13C6DB06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5225"/>
          </a:xfrm>
        </p:spPr>
        <p:txBody>
          <a:bodyPr/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Graphik Meetup"/>
              </a:rPr>
              <a:t>Q&amp;A Workshop 5 - Power BI Beginner Training</a:t>
            </a:r>
          </a:p>
          <a:p>
            <a:r>
              <a:rPr lang="en-GB" sz="2400" dirty="0"/>
              <a:t>https://www.meetup.com/The-Power-BI-Apprentice/events/276303046/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B5A5C0-1991-4BF2-AC39-6C46E7645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A9AF6-1359-40F1-8B23-A54442D873FE}"/>
              </a:ext>
            </a:extLst>
          </p:cNvPr>
          <p:cNvSpPr txBox="1"/>
          <p:nvPr/>
        </p:nvSpPr>
        <p:spPr>
          <a:xfrm>
            <a:off x="838200" y="417713"/>
            <a:ext cx="10515600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Workshop this eve at 21:00 – 22:00 GMT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15</a:t>
            </a:r>
            <a:r>
              <a:rPr lang="en-GB" sz="2400" baseline="30000" dirty="0">
                <a:solidFill>
                  <a:schemeClr val="bg1"/>
                </a:solidFill>
              </a:rPr>
              <a:t>th</a:t>
            </a:r>
            <a:r>
              <a:rPr lang="en-GB" sz="2400" dirty="0">
                <a:solidFill>
                  <a:schemeClr val="bg1"/>
                </a:solidFill>
              </a:rPr>
              <a:t> Feb 2021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EFDBB4C-4D26-49B8-9D62-03BAA40EF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264" y="3095300"/>
            <a:ext cx="4363027" cy="33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79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CB35-4485-4D54-83B6-97DF497C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480"/>
            <a:ext cx="10515600" cy="5003484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1: Monday 18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Introduction to Power BI and your first Power BI report.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2: Monday 25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Use Power Query Editor to get data &amp; prepare your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3: Monday 1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Use Power BI desktop to structure &amp; create </a:t>
            </a:r>
            <a:r>
              <a:rPr lang="en-GB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datamodels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4: Monday 8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Design &amp; configure Power BI visuals like charts, maps &amp; KPIs.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5: Monday 15</a:t>
            </a:r>
            <a:r>
              <a:rPr lang="en-GB" sz="1800" baseline="300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Add user friendly report navigation features, slicers &amp; tooltips.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6: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2021: Publish &amp; share Power BI reports &amp; dashboards.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7: Monday 1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Get to grips with Power BI cloud service &amp; mobile features.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8: Monday 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Enhance your data with DAX for KPIs reporting.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9: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Data analytics reporting &amp; AI features in Power BI.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10: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Power BI at work with workspaces, datasets &amp; security.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68ED0-0F69-4685-8664-EEC5A7CF8F67}"/>
              </a:ext>
            </a:extLst>
          </p:cNvPr>
          <p:cNvSpPr txBox="1"/>
          <p:nvPr/>
        </p:nvSpPr>
        <p:spPr>
          <a:xfrm>
            <a:off x="2615049" y="117474"/>
            <a:ext cx="6961902" cy="9848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4693E-8B56-476B-BA1B-9E22CA81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032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E7A5-A459-48FE-87EF-0B7583C5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pPr algn="ctr"/>
            <a:r>
              <a:rPr lang="en-GB" dirty="0"/>
              <a:t>What is Power BI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36A0B-D273-40E3-BEB2-B33EE9AB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10" y="1257300"/>
            <a:ext cx="9529665" cy="523557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A8652F4-21C9-4F99-A51D-4C215D290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7" y="133350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109A-710F-4B8B-8E37-2EC85FCD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Survey of audience</a:t>
            </a:r>
            <a:endParaRPr lang="en-GB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E7F21713-C306-4F6D-9F7D-6BF8E7FD0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2190750"/>
            <a:ext cx="4457700" cy="445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21E70-9E00-465A-89FC-F26A706D691E}"/>
              </a:ext>
            </a:extLst>
          </p:cNvPr>
          <p:cNvSpPr txBox="1"/>
          <p:nvPr/>
        </p:nvSpPr>
        <p:spPr>
          <a:xfrm>
            <a:off x="1028700" y="257175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https://forms.office.com/Pages/ResponsePage.aspx?id=WkuituyrDEaGarPmYT9Z1NvMNOjKOFdHsnEJjP6WpoNUREdYRjdPUUQ0SzlQVzYzUEdJSkVKV1U5Ni4u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1F505-BB5F-41DF-B932-B940AB384222}"/>
              </a:ext>
            </a:extLst>
          </p:cNvPr>
          <p:cNvSpPr txBox="1"/>
          <p:nvPr/>
        </p:nvSpPr>
        <p:spPr>
          <a:xfrm>
            <a:off x="1181100" y="42291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go to form and submit</a:t>
            </a:r>
          </a:p>
          <a:p>
            <a:r>
              <a:rPr lang="en-US" dirty="0"/>
              <a:t>Trainer display live online results in Power BI dashboard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1596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5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user friendly report navigation features, slicers &amp; tooltips.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34" y="5772994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02890" y="1584780"/>
            <a:ext cx="101862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 Power BI features to tell a Story:</a:t>
            </a:r>
          </a:p>
          <a:p>
            <a:r>
              <a:rPr lang="en-GB" sz="2400" dirty="0"/>
              <a:t>So much will split it over 2 weeks</a:t>
            </a:r>
          </a:p>
          <a:p>
            <a:endParaRPr lang="en-GB" sz="2400" dirty="0"/>
          </a:p>
          <a:p>
            <a:r>
              <a:rPr lang="en-GB" sz="2400" dirty="0"/>
              <a:t>Conditional formatting</a:t>
            </a:r>
          </a:p>
          <a:p>
            <a:r>
              <a:rPr lang="en-GB" sz="2400" dirty="0"/>
              <a:t>Report Navigation with buttons</a:t>
            </a:r>
          </a:p>
          <a:p>
            <a:r>
              <a:rPr lang="en-GB" sz="2400" dirty="0" err="1"/>
              <a:t>Drillthrough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Edit interactions</a:t>
            </a:r>
          </a:p>
          <a:p>
            <a:r>
              <a:rPr lang="en-GB" sz="2400" dirty="0"/>
              <a:t>Slicer, filter &amp; sorting</a:t>
            </a:r>
          </a:p>
          <a:p>
            <a:endParaRPr lang="en-GB" sz="2400" dirty="0"/>
          </a:p>
          <a:p>
            <a:r>
              <a:rPr lang="en-GB" sz="2400" dirty="0"/>
              <a:t>Sync slicers</a:t>
            </a:r>
          </a:p>
          <a:p>
            <a:r>
              <a:rPr lang="en-GB" sz="2400" dirty="0"/>
              <a:t>Bookmark and Selection panel</a:t>
            </a:r>
          </a:p>
          <a:p>
            <a:r>
              <a:rPr lang="en-GB" sz="2400" dirty="0"/>
              <a:t>Custom tooltips </a:t>
            </a:r>
          </a:p>
        </p:txBody>
      </p:sp>
    </p:spTree>
    <p:extLst>
      <p:ext uri="{BB962C8B-B14F-4D97-AF65-F5344CB8AC3E}">
        <p14:creationId xmlns:p14="http://schemas.microsoft.com/office/powerpoint/2010/main" val="8563543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5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Conditional Formatting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33" y="569241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1456177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Conditional Formatting – show where and then see other slides for formatting techniques.</a:t>
            </a:r>
          </a:p>
          <a:p>
            <a:r>
              <a:rPr lang="en-GB" dirty="0"/>
              <a:t>Demo on CY-SPLY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9AF89-77D9-4BDA-B210-0ACB3427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64" y="2315448"/>
            <a:ext cx="7856762" cy="41635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24ED6-D5CD-40D9-9508-1EDD6A10B93A}"/>
              </a:ext>
            </a:extLst>
          </p:cNvPr>
          <p:cNvSpPr txBox="1"/>
          <p:nvPr/>
        </p:nvSpPr>
        <p:spPr>
          <a:xfrm>
            <a:off x="410810" y="6439673"/>
            <a:ext cx="924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https://docs.microsoft.com/en-us/power-bi/create-reports/desktop-conditional-table-formatting</a:t>
            </a:r>
          </a:p>
        </p:txBody>
      </p:sp>
    </p:spTree>
    <p:extLst>
      <p:ext uri="{BB962C8B-B14F-4D97-AF65-F5344CB8AC3E}">
        <p14:creationId xmlns:p14="http://schemas.microsoft.com/office/powerpoint/2010/main" val="11317543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5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Report Navigation with Buttons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51" y="57637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1730477"/>
            <a:ext cx="101862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Buttons : feels more like an app</a:t>
            </a:r>
          </a:p>
          <a:p>
            <a:r>
              <a:rPr lang="en-GB" dirty="0"/>
              <a:t>Navigation : story telling good for App like navigation </a:t>
            </a:r>
          </a:p>
          <a:p>
            <a:r>
              <a:rPr lang="en-GB" dirty="0"/>
              <a:t>Selections : hide &amp; view &amp; layer visuals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Demo:</a:t>
            </a:r>
          </a:p>
          <a:p>
            <a:r>
              <a:rPr lang="en-GB" dirty="0"/>
              <a:t>Add a button, change action to ‘Navigation’ (back, bookmark, </a:t>
            </a:r>
            <a:r>
              <a:rPr lang="en-GB" dirty="0" err="1"/>
              <a:t>drillthrough</a:t>
            </a:r>
            <a:r>
              <a:rPr lang="en-GB" dirty="0"/>
              <a:t>, navigation, Q&amp;A, </a:t>
            </a:r>
            <a:r>
              <a:rPr lang="en-GB" dirty="0" err="1"/>
              <a:t>weburl</a:t>
            </a:r>
            <a:r>
              <a:rPr lang="en-GB" dirty="0"/>
              <a:t>)</a:t>
            </a:r>
          </a:p>
          <a:p>
            <a:r>
              <a:rPr lang="en-GB" dirty="0"/>
              <a:t>Advanced bonus : Create a button with measure to drive different page destinations (based on table column &amp; slicer)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07BDA-B0DA-46A5-AEDA-CD968C953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876" y="233661"/>
            <a:ext cx="1042988" cy="3189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CDBD00-80D2-4EC5-BDC8-1D5FE2AF1F91}"/>
              </a:ext>
            </a:extLst>
          </p:cNvPr>
          <p:cNvSpPr txBox="1"/>
          <p:nvPr/>
        </p:nvSpPr>
        <p:spPr>
          <a:xfrm>
            <a:off x="1219200" y="5604387"/>
            <a:ext cx="73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https://docs.microsoft.com/en-us/power-bi/create-reports/desktop-buttons</a:t>
            </a:r>
          </a:p>
        </p:txBody>
      </p:sp>
    </p:spTree>
    <p:extLst>
      <p:ext uri="{BB962C8B-B14F-4D97-AF65-F5344CB8AC3E}">
        <p14:creationId xmlns:p14="http://schemas.microsoft.com/office/powerpoint/2010/main" val="37378704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5</a:t>
            </a:r>
          </a:p>
          <a:p>
            <a:pPr algn="ctr"/>
            <a:r>
              <a:rPr lang="en-GB" sz="2400" dirty="0" err="1">
                <a:solidFill>
                  <a:schemeClr val="bg1"/>
                </a:solidFill>
              </a:rPr>
              <a:t>Drillthrough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1799302"/>
            <a:ext cx="101862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Drillthrough</a:t>
            </a:r>
            <a:r>
              <a:rPr lang="en-GB" dirty="0"/>
              <a:t> : high level </a:t>
            </a:r>
            <a:r>
              <a:rPr lang="en-GB" dirty="0" err="1"/>
              <a:t>drillthrough</a:t>
            </a:r>
            <a:r>
              <a:rPr lang="en-GB" dirty="0"/>
              <a:t> of an entity to a detailed report.</a:t>
            </a:r>
          </a:p>
          <a:p>
            <a:endParaRPr lang="en-GB" dirty="0"/>
          </a:p>
          <a:p>
            <a:r>
              <a:rPr lang="en-GB" dirty="0"/>
              <a:t>Advanced </a:t>
            </a:r>
          </a:p>
          <a:p>
            <a:r>
              <a:rPr lang="en-GB" dirty="0"/>
              <a:t>Cross-report </a:t>
            </a:r>
            <a:r>
              <a:rPr lang="en-GB" dirty="0" err="1"/>
              <a:t>drillthrough</a:t>
            </a:r>
            <a:r>
              <a:rPr lang="en-GB" dirty="0"/>
              <a:t> (source &amp; target)  - configure your report to be the source. File&gt;</a:t>
            </a:r>
            <a:r>
              <a:rPr lang="en-GB" dirty="0" err="1"/>
              <a:t>Options&amp;Settings</a:t>
            </a:r>
            <a:r>
              <a:rPr lang="en-GB" dirty="0"/>
              <a:t>&gt;Options&gt;</a:t>
            </a:r>
            <a:r>
              <a:rPr lang="en-GB" dirty="0" err="1"/>
              <a:t>ReportSettings</a:t>
            </a:r>
            <a:r>
              <a:rPr lang="en-GB" dirty="0"/>
              <a:t>  set to ‘Allow’ visuals in this…….</a:t>
            </a:r>
          </a:p>
          <a:p>
            <a:r>
              <a:rPr lang="en-GB" dirty="0"/>
              <a:t>Next in target report set page report settings to Cross Report is On and populate fields value.</a:t>
            </a:r>
          </a:p>
          <a:p>
            <a:r>
              <a:rPr lang="en-GB" dirty="0"/>
              <a:t>User can select </a:t>
            </a:r>
            <a:r>
              <a:rPr lang="en-GB" dirty="0" err="1"/>
              <a:t>Drillthrough</a:t>
            </a:r>
            <a:r>
              <a:rPr lang="en-GB" dirty="0"/>
              <a:t>  : Page Name [ Report Name]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040A3-172C-453F-AC8E-7CEEB45092C7}"/>
              </a:ext>
            </a:extLst>
          </p:cNvPr>
          <p:cNvSpPr txBox="1"/>
          <p:nvPr/>
        </p:nvSpPr>
        <p:spPr>
          <a:xfrm>
            <a:off x="2310581" y="5117407"/>
            <a:ext cx="18976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Overview report</a:t>
            </a:r>
          </a:p>
          <a:p>
            <a:r>
              <a:rPr lang="en-GB" dirty="0"/>
              <a:t>Source</a:t>
            </a:r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9CD1CAC2-77D8-4557-868E-D88CCB465F67}"/>
              </a:ext>
            </a:extLst>
          </p:cNvPr>
          <p:cNvSpPr/>
          <p:nvPr/>
        </p:nvSpPr>
        <p:spPr>
          <a:xfrm>
            <a:off x="4411439" y="5028916"/>
            <a:ext cx="1897625" cy="823311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Filter Context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DC39C-2B6A-4472-AAA5-A549EDCBFC8B}"/>
              </a:ext>
            </a:extLst>
          </p:cNvPr>
          <p:cNvSpPr txBox="1"/>
          <p:nvPr/>
        </p:nvSpPr>
        <p:spPr>
          <a:xfrm>
            <a:off x="6905406" y="5117408"/>
            <a:ext cx="18976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Detailed report</a:t>
            </a:r>
          </a:p>
          <a:p>
            <a:r>
              <a:rPr lang="en-GB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1240021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5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If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3BAD3-C7BA-4F5B-A937-BEEE11D9A3DB}"/>
              </a:ext>
            </a:extLst>
          </p:cNvPr>
          <p:cNvSpPr txBox="1"/>
          <p:nvPr/>
        </p:nvSpPr>
        <p:spPr>
          <a:xfrm>
            <a:off x="1145309" y="2068945"/>
            <a:ext cx="3906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reach here in Lesson 5 then jump to  Edit Interactions from Week 6</a:t>
            </a:r>
          </a:p>
          <a:p>
            <a:endParaRPr lang="en-US" dirty="0"/>
          </a:p>
          <a:p>
            <a:r>
              <a:rPr lang="en-US" dirty="0"/>
              <a:t>Do a resume of the course so far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2605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5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036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Lesson 5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3" y="1067147"/>
            <a:ext cx="5201753" cy="378565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</a:t>
            </a:r>
            <a:r>
              <a:rPr lang="en-GB" sz="6000" dirty="0">
                <a:latin typeface="Calibri" panose="020F0502020204030204" pitchFamily="34" charset="0"/>
                <a:cs typeface="Times New Roman" panose="02020603050405020304" pitchFamily="18" charset="0"/>
              </a:rPr>
              <a:t>report navigation slicers &amp; tooltips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3" y="4978400"/>
            <a:ext cx="104298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 err="1">
                <a:solidFill>
                  <a:schemeClr val="bg1"/>
                </a:solidFill>
              </a:rPr>
              <a:t>CourseWork</a:t>
            </a:r>
            <a:r>
              <a:rPr lang="en-GB" sz="5400" dirty="0">
                <a:solidFill>
                  <a:schemeClr val="bg1"/>
                </a:solidFill>
              </a:rPr>
              <a:t> Explained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16F4B-AEB2-4750-9461-A9895B5C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065" y="1067148"/>
            <a:ext cx="4905988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04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85" y="1564144"/>
            <a:ext cx="6128569" cy="165977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Microsoft Learn – ‘Visualize data in Power BI’</a:t>
            </a:r>
          </a:p>
          <a:p>
            <a:r>
              <a:rPr lang="en-GB" dirty="0"/>
              <a:t>Module – ‘Create a data driven story with Power Bi reports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5 </a:t>
            </a:r>
            <a:r>
              <a:rPr lang="en-GB" sz="3600" dirty="0" err="1">
                <a:solidFill>
                  <a:schemeClr val="bg1"/>
                </a:solidFill>
              </a:rPr>
              <a:t>CourseWork</a:t>
            </a:r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15</a:t>
            </a:r>
            <a:r>
              <a:rPr lang="en-GB" sz="2400" baseline="30000" dirty="0">
                <a:solidFill>
                  <a:schemeClr val="bg1"/>
                </a:solidFill>
              </a:rPr>
              <a:t>th</a:t>
            </a:r>
            <a:r>
              <a:rPr lang="en-GB" sz="2400" dirty="0">
                <a:solidFill>
                  <a:schemeClr val="bg1"/>
                </a:solidFill>
              </a:rPr>
              <a:t>  Feb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65804-B3A4-47A4-94FA-AE4F6432EFF7}"/>
              </a:ext>
            </a:extLst>
          </p:cNvPr>
          <p:cNvSpPr txBox="1"/>
          <p:nvPr/>
        </p:nvSpPr>
        <p:spPr>
          <a:xfrm>
            <a:off x="1766887" y="5992494"/>
            <a:ext cx="807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https://docs.microsoft.com/en-us/learn/paths/visualize-data-power-bi/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628C0-A6C0-4C72-914C-718C957D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74" y="1392222"/>
            <a:ext cx="5227516" cy="1336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D2E7C-D435-4447-9748-3FBD8C721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841" y="3634087"/>
            <a:ext cx="51339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212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Microsoft Power BI </a:t>
            </a:r>
            <a:r>
              <a:rPr lang="en-GB" sz="3600" dirty="0">
                <a:solidFill>
                  <a:schemeClr val="bg1"/>
                </a:solidFill>
              </a:rPr>
              <a:t>Associate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DA-100 Certification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95354E-033D-4B05-89AC-F2AF43724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11" y="1464226"/>
            <a:ext cx="9776178" cy="2790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E58C5-338B-455C-A0AB-C54052688657}"/>
              </a:ext>
            </a:extLst>
          </p:cNvPr>
          <p:cNvSpPr txBox="1"/>
          <p:nvPr/>
        </p:nvSpPr>
        <p:spPr>
          <a:xfrm>
            <a:off x="1207911" y="4921956"/>
            <a:ext cx="777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https://docs.microsoft.com/en-us/learn/certifications/exams/da-100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 Tube DA-100 :   </a:t>
            </a:r>
            <a:r>
              <a:rPr lang="en-GB" dirty="0">
                <a:hlinkClick r:id="rId5"/>
              </a:rPr>
              <a:t>https://www.youtube.com/watch?v=CI7hdjq0ZxI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7146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B643-3A9B-4A5F-A6D7-35CFAA1C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: Meetup , </a:t>
            </a:r>
            <a:r>
              <a:rPr lang="en-GB" dirty="0" err="1"/>
              <a:t>LinkedIN</a:t>
            </a:r>
            <a:r>
              <a:rPr lang="en-GB" dirty="0"/>
              <a:t>, YouTube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E3523-D433-4D78-ADC0-6E0DD481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95903"/>
            <a:ext cx="9944100" cy="3336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3454C-5C48-45C8-92DC-B20A0D4C8A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3" y="4476650"/>
            <a:ext cx="484401" cy="484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D6F472-74FA-4711-A300-AB6FF77D03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3" y="5013578"/>
            <a:ext cx="485721" cy="485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F1AFD0-908B-4475-B66D-88B52205B84E}"/>
              </a:ext>
            </a:extLst>
          </p:cNvPr>
          <p:cNvSpPr txBox="1"/>
          <p:nvPr/>
        </p:nvSpPr>
        <p:spPr>
          <a:xfrm>
            <a:off x="889333" y="3915520"/>
            <a:ext cx="200942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/>
              <a:t>@</a:t>
            </a:r>
            <a:r>
              <a:rPr lang="en-GB" sz="1961" b="1" dirty="0" err="1"/>
              <a:t>wottabyte</a:t>
            </a:r>
            <a:endParaRPr lang="en-GB" sz="1961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809D3-E839-4C76-BDC9-13DED7C9EBA9}"/>
              </a:ext>
            </a:extLst>
          </p:cNvPr>
          <p:cNvSpPr txBox="1"/>
          <p:nvPr/>
        </p:nvSpPr>
        <p:spPr>
          <a:xfrm>
            <a:off x="889332" y="4459887"/>
            <a:ext cx="200942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 err="1"/>
              <a:t>wottabyte</a:t>
            </a:r>
            <a:endParaRPr lang="en-GB" sz="1961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75DF1-2478-4D0E-A290-A4E9E0CE6083}"/>
              </a:ext>
            </a:extLst>
          </p:cNvPr>
          <p:cNvSpPr txBox="1"/>
          <p:nvPr/>
        </p:nvSpPr>
        <p:spPr>
          <a:xfrm>
            <a:off x="889332" y="5013578"/>
            <a:ext cx="286026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/>
              <a:t>www.wottabyte.com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EA7BA-C71B-4E28-8630-84BBA6611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3" y="3939724"/>
            <a:ext cx="484401" cy="4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05FC-4CBB-4FAA-AB72-DCE432AA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BI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63F57-D3F8-4660-A0D6-B18AE6094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Download Power BI Desktop from </a:t>
            </a:r>
            <a:r>
              <a:rPr lang="en-GB" dirty="0">
                <a:hlinkClick r:id="rId2"/>
              </a:rPr>
              <a:t>www.powerbi.com</a:t>
            </a:r>
            <a:endParaRPr lang="en-GB" dirty="0"/>
          </a:p>
          <a:p>
            <a:r>
              <a:rPr lang="en-GB" dirty="0"/>
              <a:t>Install</a:t>
            </a:r>
          </a:p>
          <a:p>
            <a:r>
              <a:rPr lang="en-GB" dirty="0"/>
              <a:t>Build your first report  - use blog next page</a:t>
            </a:r>
          </a:p>
          <a:p>
            <a:r>
              <a:rPr lang="en-GB" dirty="0"/>
              <a:t>Quick look at PBI Desktop features</a:t>
            </a:r>
          </a:p>
          <a:p>
            <a:r>
              <a:rPr lang="en-GB" dirty="0"/>
              <a:t>Save your report as .</a:t>
            </a:r>
            <a:r>
              <a:rPr lang="en-GB" dirty="0" err="1"/>
              <a:t>pbix</a:t>
            </a:r>
            <a:endParaRPr lang="en-GB" dirty="0"/>
          </a:p>
          <a:p>
            <a:r>
              <a:rPr lang="en-GB" dirty="0"/>
              <a:t>Get a Microsoft account</a:t>
            </a:r>
          </a:p>
          <a:p>
            <a:r>
              <a:rPr lang="en-GB" dirty="0"/>
              <a:t>Publish to Power BI Service  </a:t>
            </a:r>
            <a:r>
              <a:rPr lang="en-GB" dirty="0">
                <a:hlinkClick r:id="rId2"/>
              </a:rPr>
              <a:t>app.powerbi.com</a:t>
            </a:r>
            <a:endParaRPr lang="en-GB" dirty="0"/>
          </a:p>
          <a:p>
            <a:r>
              <a:rPr lang="en-GB" dirty="0"/>
              <a:t>Workshop this eve at 21:00 – 22:00 for 1-2-1 help.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99C7A7D-35C8-4AE7-BEDB-41F7C696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355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3355-EE1E-4808-88FA-1B3E36E0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Tube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C685E-E660-4F28-BDC0-9B85B9ADEB6A}"/>
              </a:ext>
            </a:extLst>
          </p:cNvPr>
          <p:cNvSpPr txBox="1"/>
          <p:nvPr/>
        </p:nvSpPr>
        <p:spPr>
          <a:xfrm>
            <a:off x="904875" y="1367522"/>
            <a:ext cx="7505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https://www.youtube.com/channel/UCDtmmwK3YxWqzDNZ5L3pdMw</a:t>
            </a:r>
            <a:endParaRPr lang="en-GB" dirty="0"/>
          </a:p>
          <a:p>
            <a:r>
              <a:rPr lang="en-GB" dirty="0">
                <a:hlinkClick r:id="rId3"/>
              </a:rPr>
              <a:t>https://youtu.be/dW08MYqbJ7k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7CE33-9E76-420B-99EB-88DF097C4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008" y="365125"/>
            <a:ext cx="2286000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5D80A-75E2-4B88-9284-FB1A4D67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2576946"/>
            <a:ext cx="7426325" cy="3915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EFD1C0-3FF4-45AD-B772-D625FA31A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41" y="2717800"/>
            <a:ext cx="3229661" cy="396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661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3728-76D1-4EA3-B5D6-13C6DB06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5225"/>
          </a:xfrm>
        </p:spPr>
        <p:txBody>
          <a:bodyPr/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Graphik Meetup"/>
              </a:rPr>
              <a:t>Q&amp;A Workshop 5 - Power BI Beginner Training</a:t>
            </a:r>
          </a:p>
          <a:p>
            <a:r>
              <a:rPr lang="en-GB" sz="2400" dirty="0"/>
              <a:t>https://www.meetup.com/The-Power-BI-Apprentice/events/276303046/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B5A5C0-1991-4BF2-AC39-6C46E7645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A9AF6-1359-40F1-8B23-A54442D873FE}"/>
              </a:ext>
            </a:extLst>
          </p:cNvPr>
          <p:cNvSpPr txBox="1"/>
          <p:nvPr/>
        </p:nvSpPr>
        <p:spPr>
          <a:xfrm>
            <a:off x="838200" y="417713"/>
            <a:ext cx="10515600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Workshop this eve at 21:00 – 22:00 GMT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15</a:t>
            </a:r>
            <a:r>
              <a:rPr lang="en-GB" sz="2400" baseline="30000" dirty="0">
                <a:solidFill>
                  <a:schemeClr val="bg1"/>
                </a:solidFill>
              </a:rPr>
              <a:t>th</a:t>
            </a:r>
            <a:r>
              <a:rPr lang="en-GB" sz="2400" dirty="0">
                <a:solidFill>
                  <a:schemeClr val="bg1"/>
                </a:solidFill>
              </a:rPr>
              <a:t> Feb 2021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EFDBB4C-4D26-49B8-9D62-03BAA40EF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264" y="3095300"/>
            <a:ext cx="4363027" cy="33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703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CB35-4485-4D54-83B6-97DF497C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480"/>
            <a:ext cx="10515600" cy="50034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1: Monday 18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Introduction to Power BI and your first Power BI report.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2: Monday 25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Use Power Query Editor to get data &amp; prepare your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3: Monday 1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Use Power BI desktop to structure &amp; create </a:t>
            </a:r>
            <a:r>
              <a:rPr lang="en-GB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datamodels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4: Monday 8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Design &amp; configure Power BI visuals like charts, maps &amp; KPIs.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5: Monday 15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Add user friendly report navigation features, slicers &amp; tooltips.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6: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2021: </a:t>
            </a: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user friendly reports : Power BI slicers, bookmarks &amp; custom tooltips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7: Monday 1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Publish &amp; share Power BI reports &amp; dashboards Get to grips with Power BI cloud service &amp; mobile features.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8: Monday 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Enhance your data with DAX for KPIs reporting.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9: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Data analytics reporting &amp; AI features in Power BI.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10: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Power BI at work with workspaces, datasets &amp; security.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68ED0-0F69-4685-8664-EEC5A7CF8F67}"/>
              </a:ext>
            </a:extLst>
          </p:cNvPr>
          <p:cNvSpPr txBox="1"/>
          <p:nvPr/>
        </p:nvSpPr>
        <p:spPr>
          <a:xfrm>
            <a:off x="2615049" y="117474"/>
            <a:ext cx="6961902" cy="9848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4693E-8B56-476B-BA1B-9E22CA81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21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645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Watch email &amp; social media channels when event goes live 2 register.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838200" y="225236"/>
            <a:ext cx="105156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NEXT WEEK : Power BI </a:t>
            </a:r>
            <a:r>
              <a:rPr lang="en-GB" sz="3600" dirty="0">
                <a:solidFill>
                  <a:schemeClr val="bg1"/>
                </a:solidFill>
              </a:rPr>
              <a:t>Week 6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22</a:t>
            </a:r>
            <a:r>
              <a:rPr lang="en-GB" sz="2400" baseline="30000" dirty="0">
                <a:solidFill>
                  <a:schemeClr val="bg1"/>
                </a:solidFill>
              </a:rPr>
              <a:t>nd</a:t>
            </a:r>
            <a:r>
              <a:rPr lang="en-GB" sz="2400" dirty="0">
                <a:solidFill>
                  <a:schemeClr val="bg1"/>
                </a:solidFill>
              </a:rPr>
              <a:t>  February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report slicers &amp; custom tooltips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C1C964-67DC-4B81-99FE-BD09914E0FA0}"/>
              </a:ext>
            </a:extLst>
          </p:cNvPr>
          <p:cNvSpPr txBox="1"/>
          <p:nvPr/>
        </p:nvSpPr>
        <p:spPr>
          <a:xfrm>
            <a:off x="838200" y="2846233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      Lesson 6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A81B7-66BC-4E92-A910-6FD615C901BA}"/>
              </a:ext>
            </a:extLst>
          </p:cNvPr>
          <p:cNvSpPr txBox="1"/>
          <p:nvPr/>
        </p:nvSpPr>
        <p:spPr>
          <a:xfrm>
            <a:off x="838200" y="3679719"/>
            <a:ext cx="105156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slicers &amp; </a:t>
            </a:r>
            <a:r>
              <a:rPr lang="en-GB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ustom tooltips </a:t>
            </a:r>
            <a:endParaRPr lang="en-GB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B8465-E4A1-4BD0-B453-92478F2CB561}"/>
              </a:ext>
            </a:extLst>
          </p:cNvPr>
          <p:cNvSpPr txBox="1"/>
          <p:nvPr/>
        </p:nvSpPr>
        <p:spPr>
          <a:xfrm>
            <a:off x="838200" y="4790417"/>
            <a:ext cx="105156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            MONDAY 22</a:t>
            </a:r>
            <a:r>
              <a:rPr lang="en-GB" sz="5400" baseline="30000" dirty="0">
                <a:solidFill>
                  <a:schemeClr val="bg1"/>
                </a:solidFill>
              </a:rPr>
              <a:t>nd</a:t>
            </a:r>
            <a:r>
              <a:rPr lang="en-GB" sz="5400" dirty="0">
                <a:solidFill>
                  <a:schemeClr val="bg1"/>
                </a:solidFill>
              </a:rPr>
              <a:t> FEB 17:00 GMT</a:t>
            </a:r>
          </a:p>
        </p:txBody>
      </p:sp>
    </p:spTree>
    <p:extLst>
      <p:ext uri="{BB962C8B-B14F-4D97-AF65-F5344CB8AC3E}">
        <p14:creationId xmlns:p14="http://schemas.microsoft.com/office/powerpoint/2010/main" val="19683184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Lesson 6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64447" y="1612093"/>
            <a:ext cx="5201753" cy="286232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slicers, bookmarks &amp; </a:t>
            </a:r>
            <a:r>
              <a:rPr lang="en-GB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ustom tooltips</a:t>
            </a:r>
            <a:endParaRPr lang="en-GB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3" y="4978400"/>
            <a:ext cx="104298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MONDAY 22</a:t>
            </a:r>
            <a:r>
              <a:rPr lang="en-GB" sz="5400" baseline="30000" dirty="0">
                <a:solidFill>
                  <a:schemeClr val="bg1"/>
                </a:solidFill>
              </a:rPr>
              <a:t>nd</a:t>
            </a:r>
            <a:r>
              <a:rPr lang="en-GB" sz="5400" dirty="0">
                <a:solidFill>
                  <a:schemeClr val="bg1"/>
                </a:solidFill>
              </a:rPr>
              <a:t> FEB 17:00 GMT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02E7B-71C1-4711-8F1C-DF4707E20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250" y="1542474"/>
            <a:ext cx="5129563" cy="30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678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C874-5B40-4345-9133-5B7E64BB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E868-0D1C-47D6-93A1-FA913919E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Youtube</a:t>
            </a:r>
            <a:r>
              <a:rPr lang="en-GB" dirty="0"/>
              <a:t> Lesson 5: </a:t>
            </a:r>
            <a:r>
              <a:rPr lang="en-GB" dirty="0">
                <a:hlinkClick r:id="rId2"/>
              </a:rPr>
              <a:t>https://www.youtube.com/watch?v=82E4IPdLSNE</a:t>
            </a:r>
            <a:endParaRPr lang="en-GB" dirty="0"/>
          </a:p>
          <a:p>
            <a:r>
              <a:rPr lang="en-GB" dirty="0" err="1"/>
              <a:t>Youtube</a:t>
            </a:r>
            <a:r>
              <a:rPr lang="en-GB" dirty="0"/>
              <a:t> </a:t>
            </a:r>
            <a:r>
              <a:rPr lang="en-GB" dirty="0" err="1"/>
              <a:t>courseworks</a:t>
            </a:r>
            <a:r>
              <a:rPr lang="en-GB" dirty="0"/>
              <a:t> Lesson 5: </a:t>
            </a:r>
            <a:r>
              <a:rPr lang="en-GB" dirty="0">
                <a:hlinkClick r:id="rId3"/>
              </a:rPr>
              <a:t>https://www.youtube.com/watch?v=e0xDgpeIm1M</a:t>
            </a:r>
            <a:endParaRPr lang="en-GB" dirty="0"/>
          </a:p>
          <a:p>
            <a:endParaRPr lang="en-GB" dirty="0"/>
          </a:p>
          <a:p>
            <a:r>
              <a:rPr lang="en-GB" dirty="0"/>
              <a:t>Register Lesson 6: </a:t>
            </a:r>
            <a:r>
              <a:rPr lang="en-GB" dirty="0">
                <a:hlinkClick r:id="rId4"/>
              </a:rPr>
              <a:t>https://www.meetup.com/The-Power-BI-Apprentice/events/276348244/</a:t>
            </a:r>
            <a:endParaRPr lang="en-GB" dirty="0"/>
          </a:p>
          <a:p>
            <a:endParaRPr lang="en-GB" dirty="0"/>
          </a:p>
          <a:p>
            <a:r>
              <a:rPr lang="en-GB" dirty="0"/>
              <a:t>Register Workshop 6: </a:t>
            </a:r>
            <a:r>
              <a:rPr lang="en-GB" dirty="0">
                <a:hlinkClick r:id="rId5"/>
              </a:rPr>
              <a:t>https://www.meetup.com/The-Power-BI-Apprentice/events/276348292/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1683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CD83B-A81E-4598-8BD6-52D073AF685C}"/>
              </a:ext>
            </a:extLst>
          </p:cNvPr>
          <p:cNvSpPr txBox="1"/>
          <p:nvPr/>
        </p:nvSpPr>
        <p:spPr>
          <a:xfrm>
            <a:off x="2438400" y="1012723"/>
            <a:ext cx="7688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LAST PAGE</a:t>
            </a:r>
          </a:p>
          <a:p>
            <a:r>
              <a:rPr lang="en-GB" sz="4800" dirty="0"/>
              <a:t>Please ignore the remaining pages as they are part preparation for next sessions</a:t>
            </a:r>
          </a:p>
        </p:txBody>
      </p:sp>
    </p:spTree>
    <p:extLst>
      <p:ext uri="{BB962C8B-B14F-4D97-AF65-F5344CB8AC3E}">
        <p14:creationId xmlns:p14="http://schemas.microsoft.com/office/powerpoint/2010/main" val="16794314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Lesson 6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64447" y="1612093"/>
            <a:ext cx="5201753" cy="286232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slicers, bookmarks &amp; </a:t>
            </a:r>
            <a:r>
              <a:rPr lang="en-GB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ustom tooltips</a:t>
            </a:r>
            <a:endParaRPr lang="en-GB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3" y="4978400"/>
            <a:ext cx="104298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MONDAY 22</a:t>
            </a:r>
            <a:r>
              <a:rPr lang="en-GB" sz="5400" baseline="30000" dirty="0">
                <a:solidFill>
                  <a:schemeClr val="bg1"/>
                </a:solidFill>
              </a:rPr>
              <a:t>nd</a:t>
            </a:r>
            <a:r>
              <a:rPr lang="en-GB" sz="5400" dirty="0">
                <a:solidFill>
                  <a:schemeClr val="bg1"/>
                </a:solidFill>
              </a:rPr>
              <a:t> FEB 17:00 GMT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02E7B-71C1-4711-8F1C-DF4707E20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250" y="1542474"/>
            <a:ext cx="5129563" cy="30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887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      Lesson 6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4" y="1067147"/>
            <a:ext cx="105156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slicers &amp; </a:t>
            </a:r>
            <a:r>
              <a:rPr lang="en-GB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ustom tooltips</a:t>
            </a:r>
            <a:endParaRPr lang="en-GB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4" y="2177845"/>
            <a:ext cx="105156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            MONDAY 22</a:t>
            </a:r>
            <a:r>
              <a:rPr lang="en-GB" sz="5400" baseline="30000" dirty="0">
                <a:solidFill>
                  <a:schemeClr val="bg1"/>
                </a:solidFill>
              </a:rPr>
              <a:t>nd</a:t>
            </a:r>
            <a:r>
              <a:rPr lang="en-GB" sz="5400" dirty="0">
                <a:solidFill>
                  <a:schemeClr val="bg1"/>
                </a:solidFill>
              </a:rPr>
              <a:t> FEB 17:00 GMT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BF1C6-CA50-40F2-BC5B-AC782B5274DC}"/>
              </a:ext>
            </a:extLst>
          </p:cNvPr>
          <p:cNvSpPr txBox="1"/>
          <p:nvPr/>
        </p:nvSpPr>
        <p:spPr>
          <a:xfrm>
            <a:off x="1051264" y="447040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https://okviz.com/blog/design-guide-for-power-bi-slicers-and-filters/</a:t>
            </a:r>
          </a:p>
        </p:txBody>
      </p:sp>
    </p:spTree>
    <p:extLst>
      <p:ext uri="{BB962C8B-B14F-4D97-AF65-F5344CB8AC3E}">
        <p14:creationId xmlns:p14="http://schemas.microsoft.com/office/powerpoint/2010/main" val="31971281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      Power BI Beginner - NOW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4" y="1067147"/>
            <a:ext cx="10515600" cy="101566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Q&amp;A Workshop 6</a:t>
            </a:r>
            <a:endParaRPr lang="en-GB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4" y="2177845"/>
            <a:ext cx="105156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            MONDAY 22</a:t>
            </a:r>
            <a:r>
              <a:rPr lang="en-GB" sz="5400" baseline="30000" dirty="0">
                <a:solidFill>
                  <a:schemeClr val="bg1"/>
                </a:solidFill>
              </a:rPr>
              <a:t>nd</a:t>
            </a:r>
            <a:r>
              <a:rPr lang="en-GB" sz="5400" dirty="0">
                <a:solidFill>
                  <a:schemeClr val="bg1"/>
                </a:solidFill>
              </a:rPr>
              <a:t> FEB 21:00 GMT</a:t>
            </a:r>
          </a:p>
        </p:txBody>
      </p:sp>
    </p:spTree>
    <p:extLst>
      <p:ext uri="{BB962C8B-B14F-4D97-AF65-F5344CB8AC3E}">
        <p14:creationId xmlns:p14="http://schemas.microsoft.com/office/powerpoint/2010/main" val="244327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953D-02A5-40E7-AAA7-DF594087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GB" dirty="0"/>
              <a:t>Power BI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B3826-B16E-4F43-947F-B2329FC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49375"/>
            <a:ext cx="4267200" cy="200342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Download Power BI Desktop</a:t>
            </a:r>
          </a:p>
          <a:p>
            <a:r>
              <a:rPr lang="en-GB" dirty="0"/>
              <a:t>Windows Store  - W10 app</a:t>
            </a:r>
          </a:p>
          <a:p>
            <a:r>
              <a:rPr lang="en-GB" dirty="0"/>
              <a:t>Or Download desktop version</a:t>
            </a:r>
          </a:p>
          <a:p>
            <a:r>
              <a:rPr lang="en-GB" dirty="0"/>
              <a:t>32 bit or 64 bit</a:t>
            </a:r>
          </a:p>
          <a:p>
            <a:r>
              <a:rPr lang="en-GB" dirty="0"/>
              <a:t>Windows not Apple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3FE6B-8728-480C-A6BC-177273CF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1009650"/>
            <a:ext cx="6257926" cy="423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F03A7-BC7E-440A-BD11-6375B11D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2390"/>
            <a:ext cx="7196138" cy="222561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9F504B4-B16E-433D-8F38-41080059B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F159BC-F123-404B-B1AF-8B8D32ED0AF2}"/>
              </a:ext>
            </a:extLst>
          </p:cNvPr>
          <p:cNvSpPr txBox="1"/>
          <p:nvPr/>
        </p:nvSpPr>
        <p:spPr>
          <a:xfrm>
            <a:off x="174172" y="3438597"/>
            <a:ext cx="5357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PBI desktop ?</a:t>
            </a:r>
          </a:p>
          <a:p>
            <a:r>
              <a:rPr lang="en-GB" sz="1200" dirty="0"/>
              <a:t>https://docs.microsoft.com/en-us/power-bi/fundamentals/desktop-getting-started</a:t>
            </a:r>
          </a:p>
        </p:txBody>
      </p:sp>
    </p:spTree>
    <p:extLst>
      <p:ext uri="{BB962C8B-B14F-4D97-AF65-F5344CB8AC3E}">
        <p14:creationId xmlns:p14="http://schemas.microsoft.com/office/powerpoint/2010/main" val="34731691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3728-76D1-4EA3-B5D6-13C6DB06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5225"/>
          </a:xfrm>
        </p:spPr>
        <p:txBody>
          <a:bodyPr/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Graphik Meetup"/>
              </a:rPr>
              <a:t>Q&amp;A Workshop </a:t>
            </a:r>
            <a:r>
              <a:rPr lang="en-US" b="1" dirty="0">
                <a:solidFill>
                  <a:srgbClr val="212121"/>
                </a:solidFill>
                <a:latin typeface="Graphik Meetup"/>
              </a:rPr>
              <a:t>6</a:t>
            </a:r>
            <a:r>
              <a:rPr lang="en-US" b="1" i="0" dirty="0">
                <a:solidFill>
                  <a:srgbClr val="212121"/>
                </a:solidFill>
                <a:effectLst/>
                <a:latin typeface="Graphik Meetup"/>
              </a:rPr>
              <a:t> - Power BI Beginner Training</a:t>
            </a:r>
          </a:p>
          <a:p>
            <a:r>
              <a:rPr lang="en-GB" sz="2400" dirty="0"/>
              <a:t>https://www.meetup.com/The-Power-BI-Apprentice/events/276303046/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B5A5C0-1991-4BF2-AC39-6C46E7645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A9AF6-1359-40F1-8B23-A54442D873FE}"/>
              </a:ext>
            </a:extLst>
          </p:cNvPr>
          <p:cNvSpPr txBox="1"/>
          <p:nvPr/>
        </p:nvSpPr>
        <p:spPr>
          <a:xfrm>
            <a:off x="838200" y="417713"/>
            <a:ext cx="10515600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Workshop this eve at 21:00 – 22:00 GMT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22</a:t>
            </a:r>
            <a:r>
              <a:rPr lang="en-GB" sz="2400" baseline="30000" dirty="0">
                <a:solidFill>
                  <a:schemeClr val="bg1"/>
                </a:solidFill>
              </a:rPr>
              <a:t>nd</a:t>
            </a:r>
            <a:r>
              <a:rPr lang="en-GB" sz="2400" dirty="0">
                <a:solidFill>
                  <a:schemeClr val="bg1"/>
                </a:solidFill>
              </a:rPr>
              <a:t> Feb 2021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FF6717FC-1B85-448E-B045-E949531AC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82" y="3207762"/>
            <a:ext cx="4875645" cy="27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0758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A2851-5AB9-46DC-9B9E-B600646D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19" y="2400422"/>
            <a:ext cx="7875195" cy="3991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1C0F4-C8DB-404C-B7B8-0F3627D5E627}"/>
              </a:ext>
            </a:extLst>
          </p:cNvPr>
          <p:cNvSpPr txBox="1"/>
          <p:nvPr/>
        </p:nvSpPr>
        <p:spPr>
          <a:xfrm>
            <a:off x="1979018" y="979126"/>
            <a:ext cx="7875195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Power BI – LESSON 6 of 10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31256-C074-414D-AC78-E2FB477B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0" y="4699738"/>
            <a:ext cx="1923689" cy="634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E03A-16A3-4ED7-A7D7-6725E730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943225"/>
            <a:ext cx="3586763" cy="2476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EE71-BEF5-47F5-9E63-26FAA7F55820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Publish , Share PBI reports, dashboards, Power BI service &amp; mobile features</a:t>
            </a:r>
          </a:p>
        </p:txBody>
      </p:sp>
    </p:spTree>
    <p:extLst>
      <p:ext uri="{BB962C8B-B14F-4D97-AF65-F5344CB8AC3E}">
        <p14:creationId xmlns:p14="http://schemas.microsoft.com/office/powerpoint/2010/main" val="6440162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CB35-4485-4D54-83B6-97DF497C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480"/>
            <a:ext cx="10515600" cy="50034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1: Monday 18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Introduction to Power BI and your first Power BI report.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2: Monday 25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Use Power Query Editor to get data &amp; prepare your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3: Monday 1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Use Power BI desktop to structure &amp; create </a:t>
            </a:r>
            <a:r>
              <a:rPr lang="en-GB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datamodels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4: Monday 8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Design &amp; configure Power BI visuals like charts, maps &amp; KPIs.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5: Monday 15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Add user friendly report navigation features, slicers &amp; tooltips.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6: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2021: </a:t>
            </a: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user friendly reports : Power BI slicers, bookmarks &amp; custom tooltips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7: Monday 1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Publish &amp; share Power BI reports &amp; dashboards Get to grips with Power BI cloud service &amp; mobile features.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8: Monday 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Enhance your data with DAX for KPIs reporting.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9: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Data analytics reporting &amp; AI features in Power BI.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10: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Power BI at work with workspaces, datasets &amp; security.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68ED0-0F69-4685-8664-EEC5A7CF8F67}"/>
              </a:ext>
            </a:extLst>
          </p:cNvPr>
          <p:cNvSpPr txBox="1"/>
          <p:nvPr/>
        </p:nvSpPr>
        <p:spPr>
          <a:xfrm>
            <a:off x="2615049" y="117474"/>
            <a:ext cx="6961902" cy="9848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4693E-8B56-476B-BA1B-9E22CA81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545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6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report slicers &amp; custom tooltips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34" y="5772994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02890" y="1584780"/>
            <a:ext cx="101862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Power BI features to tell a Story:</a:t>
            </a:r>
          </a:p>
          <a:p>
            <a:r>
              <a:rPr lang="en-GB" dirty="0"/>
              <a:t>So much will split it over 2 weeks</a:t>
            </a:r>
          </a:p>
          <a:p>
            <a:endParaRPr lang="en-GB" dirty="0"/>
          </a:p>
          <a:p>
            <a:r>
              <a:rPr lang="en-GB" dirty="0">
                <a:highlight>
                  <a:srgbClr val="FFFF00"/>
                </a:highlight>
              </a:rPr>
              <a:t>LAST WEEK 5</a:t>
            </a:r>
          </a:p>
          <a:p>
            <a:r>
              <a:rPr lang="en-GB" dirty="0">
                <a:highlight>
                  <a:srgbClr val="FFFF00"/>
                </a:highlight>
              </a:rPr>
              <a:t>Conditional formatting</a:t>
            </a:r>
          </a:p>
          <a:p>
            <a:r>
              <a:rPr lang="en-GB" dirty="0">
                <a:highlight>
                  <a:srgbClr val="FFFF00"/>
                </a:highlight>
              </a:rPr>
              <a:t>Report Navigation with buttons</a:t>
            </a:r>
          </a:p>
          <a:p>
            <a:r>
              <a:rPr lang="en-GB" dirty="0" err="1">
                <a:highlight>
                  <a:srgbClr val="FFFF00"/>
                </a:highlight>
              </a:rPr>
              <a:t>Drillthrough</a:t>
            </a:r>
            <a:endParaRPr lang="en-GB" dirty="0">
              <a:highlight>
                <a:srgbClr val="FFFF00"/>
              </a:highlight>
            </a:endParaRPr>
          </a:p>
          <a:p>
            <a:endParaRPr lang="en-GB" dirty="0"/>
          </a:p>
          <a:p>
            <a:r>
              <a:rPr lang="en-GB" dirty="0">
                <a:highlight>
                  <a:srgbClr val="00FFFF"/>
                </a:highlight>
              </a:rPr>
              <a:t>THIS WEEK 6</a:t>
            </a:r>
          </a:p>
          <a:p>
            <a:r>
              <a:rPr lang="en-GB" dirty="0">
                <a:highlight>
                  <a:srgbClr val="00FFFF"/>
                </a:highlight>
              </a:rPr>
              <a:t>Slicer, filter &amp; sorting</a:t>
            </a:r>
          </a:p>
          <a:p>
            <a:r>
              <a:rPr lang="en-GB" dirty="0">
                <a:highlight>
                  <a:srgbClr val="00FFFF"/>
                </a:highlight>
              </a:rPr>
              <a:t>Edit interactions</a:t>
            </a:r>
          </a:p>
          <a:p>
            <a:r>
              <a:rPr lang="en-GB" dirty="0">
                <a:highlight>
                  <a:srgbClr val="00FFFF"/>
                </a:highlight>
              </a:rPr>
              <a:t>Sync slicers</a:t>
            </a:r>
          </a:p>
          <a:p>
            <a:r>
              <a:rPr lang="en-GB" dirty="0">
                <a:highlight>
                  <a:srgbClr val="00FFFF"/>
                </a:highlight>
              </a:rPr>
              <a:t>Bookmark and Selection panel</a:t>
            </a:r>
          </a:p>
          <a:p>
            <a:r>
              <a:rPr lang="en-GB" dirty="0">
                <a:highlight>
                  <a:srgbClr val="00FFFF"/>
                </a:highlight>
              </a:rPr>
              <a:t>Custom tooltips </a:t>
            </a:r>
          </a:p>
        </p:txBody>
      </p:sp>
    </p:spTree>
    <p:extLst>
      <p:ext uri="{BB962C8B-B14F-4D97-AF65-F5344CB8AC3E}">
        <p14:creationId xmlns:p14="http://schemas.microsoft.com/office/powerpoint/2010/main" val="735892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6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Slicer, Filter &amp; Sorting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1456176"/>
            <a:ext cx="1018621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Slicing Filtering &amp; Sorting</a:t>
            </a:r>
          </a:p>
          <a:p>
            <a:endParaRPr lang="en-GB" dirty="0"/>
          </a:p>
          <a:p>
            <a:r>
              <a:rPr lang="en-GB" dirty="0"/>
              <a:t>Filtering : remove data in pane</a:t>
            </a:r>
          </a:p>
          <a:p>
            <a:r>
              <a:rPr lang="en-GB" dirty="0"/>
              <a:t>Slicer : slice data on canvas</a:t>
            </a:r>
          </a:p>
          <a:p>
            <a:r>
              <a:rPr lang="en-GB" dirty="0"/>
              <a:t>Sorting : highlight values by like Top5</a:t>
            </a:r>
          </a:p>
          <a:p>
            <a:endParaRPr lang="en-GB" dirty="0"/>
          </a:p>
          <a:p>
            <a:r>
              <a:rPr lang="en-GB" dirty="0"/>
              <a:t>Demo </a:t>
            </a:r>
          </a:p>
          <a:p>
            <a:r>
              <a:rPr lang="en-GB" dirty="0"/>
              <a:t>Slicer formatting for text or values slicers; dropdown, search , slider. Format single, multi all select.</a:t>
            </a:r>
          </a:p>
          <a:p>
            <a:endParaRPr lang="en-GB" dirty="0"/>
          </a:p>
          <a:p>
            <a:r>
              <a:rPr lang="en-GB" dirty="0"/>
              <a:t>Filters Pane: show hide, lock preselect, basic, advanced.</a:t>
            </a:r>
          </a:p>
          <a:p>
            <a:r>
              <a:rPr lang="en-GB" dirty="0"/>
              <a:t>Filters on this visual, on this page, all pages. : Filters </a:t>
            </a:r>
            <a:r>
              <a:rPr lang="en-GB" dirty="0" err="1"/>
              <a:t>Drillthrough</a:t>
            </a:r>
            <a:endParaRPr lang="en-GB" dirty="0"/>
          </a:p>
          <a:p>
            <a:endParaRPr lang="en-GB" dirty="0"/>
          </a:p>
          <a:p>
            <a:r>
              <a:rPr lang="en-GB" dirty="0"/>
              <a:t>Sort : ascending descending, field from …. Top right of a visual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1032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6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Edit Interactions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51" y="57637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1730477"/>
            <a:ext cx="10186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Edit Interactions</a:t>
            </a:r>
          </a:p>
          <a:p>
            <a:r>
              <a:rPr lang="en-GB" dirty="0"/>
              <a:t>Configure a report with some slicers slicing right of page (detail) but not left of page (summary)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Use hierarchies to drive detail interactions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B75DF9-CCB5-4140-8921-5374686C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46" y="1397191"/>
            <a:ext cx="8477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264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6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Sync Slicers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209368" y="2526890"/>
            <a:ext cx="1018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Sync Slicers across pages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43364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6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Bookmarks &amp; Selection panel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51" y="57637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1730477"/>
            <a:ext cx="101862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Bookmark like navigation but good for on same page changes</a:t>
            </a:r>
          </a:p>
          <a:p>
            <a:r>
              <a:rPr lang="en-GB" dirty="0"/>
              <a:t>Bookmark panel : story telling good for PPT also for App like navigation </a:t>
            </a:r>
          </a:p>
          <a:p>
            <a:r>
              <a:rPr lang="en-GB" dirty="0"/>
              <a:t>Selection panel : hide &amp; view visuals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Demo:</a:t>
            </a:r>
          </a:p>
          <a:p>
            <a:r>
              <a:rPr lang="en-GB" dirty="0"/>
              <a:t>Take a bookmark</a:t>
            </a:r>
          </a:p>
          <a:p>
            <a:r>
              <a:rPr lang="en-GB" dirty="0"/>
              <a:t>Add a button, change action to ‘Bookmark’ (back, bookmark, </a:t>
            </a:r>
            <a:r>
              <a:rPr lang="en-GB" dirty="0" err="1"/>
              <a:t>drillthrough</a:t>
            </a:r>
            <a:r>
              <a:rPr lang="en-GB" dirty="0"/>
              <a:t>, navigation, Q&amp;A, </a:t>
            </a:r>
            <a:r>
              <a:rPr lang="en-GB" dirty="0" err="1"/>
              <a:t>weburl</a:t>
            </a:r>
            <a:r>
              <a:rPr lang="en-GB" dirty="0"/>
              <a:t>)</a:t>
            </a:r>
          </a:p>
          <a:p>
            <a:r>
              <a:rPr lang="en-GB" dirty="0"/>
              <a:t>Do bookmark to switch between donut and table on same page.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07BDA-B0DA-46A5-AEDA-CD968C953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876" y="233661"/>
            <a:ext cx="1042988" cy="318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1978D-2EB4-4D92-AD7E-E7B466FD2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05" y="2505940"/>
            <a:ext cx="34766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268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6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Custom Tooltips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02890" y="1751035"/>
            <a:ext cx="1018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Custom Tooltips </a:t>
            </a:r>
          </a:p>
        </p:txBody>
      </p:sp>
    </p:spTree>
    <p:extLst>
      <p:ext uri="{BB962C8B-B14F-4D97-AF65-F5344CB8AC3E}">
        <p14:creationId xmlns:p14="http://schemas.microsoft.com/office/powerpoint/2010/main" val="12974167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85" y="1564144"/>
            <a:ext cx="6128569" cy="165977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Microsoft Learn – ‘Visualize data in Power BI’</a:t>
            </a:r>
          </a:p>
          <a:p>
            <a:r>
              <a:rPr lang="en-GB" dirty="0"/>
              <a:t>Same module as week 5 but do it all.</a:t>
            </a:r>
          </a:p>
          <a:p>
            <a:r>
              <a:rPr lang="en-GB" dirty="0"/>
              <a:t>Module – ‘Create a data driven story with Power Bi reports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6 </a:t>
            </a:r>
            <a:r>
              <a:rPr lang="en-GB" sz="3600" dirty="0" err="1">
                <a:solidFill>
                  <a:schemeClr val="bg1"/>
                </a:solidFill>
              </a:rPr>
              <a:t>CourseWork</a:t>
            </a:r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22nd  Feb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65804-B3A4-47A4-94FA-AE4F6432EFF7}"/>
              </a:ext>
            </a:extLst>
          </p:cNvPr>
          <p:cNvSpPr txBox="1"/>
          <p:nvPr/>
        </p:nvSpPr>
        <p:spPr>
          <a:xfrm>
            <a:off x="1766887" y="5992494"/>
            <a:ext cx="807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https://docs.microsoft.com/en-us/learn/paths/visualize-data-power-bi/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628C0-A6C0-4C72-914C-718C957D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74" y="1392222"/>
            <a:ext cx="5227516" cy="1336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D2E7C-D435-4447-9748-3FBD8C721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841" y="3634087"/>
            <a:ext cx="51339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0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31B0C-8C27-4270-9185-F7CEB09B4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484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645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Watch email &amp; social media channels when event goes live 2 register.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838200" y="197527"/>
            <a:ext cx="105156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NEXT WEEK : Power BI </a:t>
            </a:r>
            <a:r>
              <a:rPr lang="en-GB" sz="3600" dirty="0">
                <a:solidFill>
                  <a:schemeClr val="bg1"/>
                </a:solidFill>
              </a:rPr>
              <a:t>Week 7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1</a:t>
            </a:r>
            <a:r>
              <a:rPr lang="en-GB" sz="2400" baseline="30000" dirty="0">
                <a:solidFill>
                  <a:schemeClr val="bg1"/>
                </a:solidFill>
              </a:rPr>
              <a:t>st</a:t>
            </a:r>
            <a:r>
              <a:rPr lang="en-GB" sz="2400" dirty="0">
                <a:solidFill>
                  <a:schemeClr val="bg1"/>
                </a:solidFill>
              </a:rPr>
              <a:t> March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Publish , Share PBI reports, dashboards, Power BI service &amp; mobile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C1C964-67DC-4B81-99FE-BD09914E0FA0}"/>
              </a:ext>
            </a:extLst>
          </p:cNvPr>
          <p:cNvSpPr txBox="1"/>
          <p:nvPr/>
        </p:nvSpPr>
        <p:spPr>
          <a:xfrm>
            <a:off x="838200" y="2846233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      Lesson 7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A81B7-66BC-4E92-A910-6FD615C901BA}"/>
              </a:ext>
            </a:extLst>
          </p:cNvPr>
          <p:cNvSpPr txBox="1"/>
          <p:nvPr/>
        </p:nvSpPr>
        <p:spPr>
          <a:xfrm>
            <a:off x="838200" y="3679719"/>
            <a:ext cx="10515600" cy="193899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 &amp; share Power BI reports friendly reports </a:t>
            </a:r>
            <a:endParaRPr lang="en-GB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B8465-E4A1-4BD0-B453-92478F2CB561}"/>
              </a:ext>
            </a:extLst>
          </p:cNvPr>
          <p:cNvSpPr txBox="1"/>
          <p:nvPr/>
        </p:nvSpPr>
        <p:spPr>
          <a:xfrm>
            <a:off x="838200" y="4790417"/>
            <a:ext cx="105156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            MONDAY 1</a:t>
            </a:r>
            <a:r>
              <a:rPr lang="en-GB" sz="5400" baseline="30000" dirty="0">
                <a:solidFill>
                  <a:schemeClr val="bg1"/>
                </a:solidFill>
              </a:rPr>
              <a:t>st</a:t>
            </a:r>
            <a:r>
              <a:rPr lang="en-GB" sz="5400" dirty="0">
                <a:solidFill>
                  <a:schemeClr val="bg1"/>
                </a:solidFill>
              </a:rPr>
              <a:t> MAR 17:00 GMT</a:t>
            </a:r>
          </a:p>
        </p:txBody>
      </p:sp>
    </p:spTree>
    <p:extLst>
      <p:ext uri="{BB962C8B-B14F-4D97-AF65-F5344CB8AC3E}">
        <p14:creationId xmlns:p14="http://schemas.microsoft.com/office/powerpoint/2010/main" val="38968728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      Lesson 7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4" y="1067147"/>
            <a:ext cx="10515600" cy="101566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 &amp; share Power BI reports</a:t>
            </a:r>
            <a:endParaRPr lang="en-GB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4" y="2177845"/>
            <a:ext cx="105156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           MONDAY 1</a:t>
            </a:r>
            <a:r>
              <a:rPr lang="en-GB" sz="5400" baseline="30000" dirty="0">
                <a:solidFill>
                  <a:schemeClr val="bg1"/>
                </a:solidFill>
              </a:rPr>
              <a:t>st</a:t>
            </a:r>
            <a:r>
              <a:rPr lang="en-GB" sz="5400" dirty="0">
                <a:solidFill>
                  <a:schemeClr val="bg1"/>
                </a:solidFill>
              </a:rPr>
              <a:t> March 17:00 GMT</a:t>
            </a:r>
          </a:p>
        </p:txBody>
      </p:sp>
    </p:spTree>
    <p:extLst>
      <p:ext uri="{BB962C8B-B14F-4D97-AF65-F5344CB8AC3E}">
        <p14:creationId xmlns:p14="http://schemas.microsoft.com/office/powerpoint/2010/main" val="40386830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      Power BI Beginner - NOW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4" y="1067147"/>
            <a:ext cx="10515600" cy="101566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Q&amp;A Workshop 7</a:t>
            </a:r>
            <a:endParaRPr lang="en-GB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4" y="2177845"/>
            <a:ext cx="105156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           MONDAY 1</a:t>
            </a:r>
            <a:r>
              <a:rPr lang="en-GB" sz="5400" baseline="30000" dirty="0">
                <a:solidFill>
                  <a:schemeClr val="bg1"/>
                </a:solidFill>
              </a:rPr>
              <a:t>st</a:t>
            </a:r>
            <a:r>
              <a:rPr lang="en-GB" sz="5400" dirty="0">
                <a:solidFill>
                  <a:schemeClr val="bg1"/>
                </a:solidFill>
              </a:rPr>
              <a:t> March 21:00 GMT</a:t>
            </a:r>
          </a:p>
        </p:txBody>
      </p:sp>
    </p:spTree>
    <p:extLst>
      <p:ext uri="{BB962C8B-B14F-4D97-AF65-F5344CB8AC3E}">
        <p14:creationId xmlns:p14="http://schemas.microsoft.com/office/powerpoint/2010/main" val="14251496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Lesson 7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3" y="1067147"/>
            <a:ext cx="5201753" cy="378565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 &amp; share Power BI reports &amp; dashboards</a:t>
            </a:r>
            <a:endParaRPr lang="en-GB" sz="6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3" y="4978400"/>
            <a:ext cx="104298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MONDAY 1</a:t>
            </a:r>
            <a:r>
              <a:rPr lang="en-GB" sz="5400" baseline="30000" dirty="0">
                <a:solidFill>
                  <a:schemeClr val="bg1"/>
                </a:solidFill>
              </a:rPr>
              <a:t>st</a:t>
            </a:r>
            <a:r>
              <a:rPr lang="en-GB" sz="5400" dirty="0">
                <a:solidFill>
                  <a:schemeClr val="bg1"/>
                </a:solidFill>
              </a:rPr>
              <a:t> MARCH 17:00 GMT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16F4B-AEB2-4750-9461-A9895B5C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065" y="1067148"/>
            <a:ext cx="4905988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643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7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Publish , Share PBI reports, dashboards, Power BI service &amp; mobile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43" y="5726812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1815690"/>
            <a:ext cx="101862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Combined here in week 7 the original week 6 &amp; Week7. </a:t>
            </a:r>
          </a:p>
          <a:p>
            <a:endParaRPr lang="en-GB" dirty="0"/>
          </a:p>
          <a:p>
            <a:r>
              <a:rPr lang="en-GB" dirty="0"/>
              <a:t>Remember we split the original week 5 user friendly reports over both week 5 &amp;  week 6 and moved the original week 6 content into week 7 as makes an easier balance of content.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05271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7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Mobile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1815690"/>
            <a:ext cx="10186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Mobile report</a:t>
            </a:r>
          </a:p>
          <a:p>
            <a:r>
              <a:rPr lang="en-GB" dirty="0"/>
              <a:t>PBI desktop : View&gt;Mobile Layout</a:t>
            </a:r>
          </a:p>
          <a:p>
            <a:r>
              <a:rPr lang="en-GB" dirty="0"/>
              <a:t>Slicers : format&gt;general&gt;responsive for mobile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97777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A2851-5AB9-46DC-9B9E-B600646D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19" y="2400422"/>
            <a:ext cx="7875195" cy="3991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1C0F4-C8DB-404C-B7B8-0F3627D5E627}"/>
              </a:ext>
            </a:extLst>
          </p:cNvPr>
          <p:cNvSpPr txBox="1"/>
          <p:nvPr/>
        </p:nvSpPr>
        <p:spPr>
          <a:xfrm>
            <a:off x="1979018" y="979126"/>
            <a:ext cx="7875195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Power BI – LESSON 7 of 10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31256-C074-414D-AC78-E2FB477B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0" y="4699738"/>
            <a:ext cx="1923689" cy="634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E03A-16A3-4ED7-A7D7-6725E730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943225"/>
            <a:ext cx="3586763" cy="2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346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85" y="1564144"/>
            <a:ext cx="6128569" cy="1659770"/>
          </a:xfrm>
        </p:spPr>
        <p:txBody>
          <a:bodyPr>
            <a:normAutofit/>
          </a:bodyPr>
          <a:lstStyle/>
          <a:p>
            <a:r>
              <a:rPr lang="en-GB" sz="2400" dirty="0"/>
              <a:t>Microsoft Learn – ‘Visualize data in Power BI’</a:t>
            </a:r>
          </a:p>
          <a:p>
            <a:r>
              <a:rPr lang="en-GB" sz="2400" dirty="0"/>
              <a:t>Module – Create dashboards in Power BI</a:t>
            </a:r>
          </a:p>
          <a:p>
            <a:r>
              <a:rPr lang="en-GB" sz="2400" dirty="0"/>
              <a:t>Extra Module – Create paginated Reports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7 </a:t>
            </a:r>
            <a:r>
              <a:rPr lang="en-GB" sz="3600" dirty="0" err="1">
                <a:solidFill>
                  <a:schemeClr val="bg1"/>
                </a:solidFill>
              </a:rPr>
              <a:t>CourseWork</a:t>
            </a:r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1</a:t>
            </a:r>
            <a:r>
              <a:rPr lang="en-GB" sz="2400" baseline="30000" dirty="0">
                <a:solidFill>
                  <a:schemeClr val="bg1"/>
                </a:solidFill>
              </a:rPr>
              <a:t>st</a:t>
            </a:r>
            <a:r>
              <a:rPr lang="en-GB" sz="2400" dirty="0">
                <a:solidFill>
                  <a:schemeClr val="bg1"/>
                </a:solidFill>
              </a:rPr>
              <a:t> March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65804-B3A4-47A4-94FA-AE4F6432EFF7}"/>
              </a:ext>
            </a:extLst>
          </p:cNvPr>
          <p:cNvSpPr txBox="1"/>
          <p:nvPr/>
        </p:nvSpPr>
        <p:spPr>
          <a:xfrm>
            <a:off x="1766887" y="5992494"/>
            <a:ext cx="807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https://docs.microsoft.com/en-us/learn/paths/visualize-data-power-bi/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628C0-A6C0-4C72-914C-718C957D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74" y="1392222"/>
            <a:ext cx="5227516" cy="13368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815F92-9F2C-43E3-85A1-591D99302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5" y="3723043"/>
            <a:ext cx="4686300" cy="10096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F5FD39-F2AB-4EA2-A90F-E04F1EC3C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37" y="3589693"/>
            <a:ext cx="4381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51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A2851-5AB9-46DC-9B9E-B600646D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19" y="2400422"/>
            <a:ext cx="7875195" cy="3991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1C0F4-C8DB-404C-B7B8-0F3627D5E627}"/>
              </a:ext>
            </a:extLst>
          </p:cNvPr>
          <p:cNvSpPr txBox="1"/>
          <p:nvPr/>
        </p:nvSpPr>
        <p:spPr>
          <a:xfrm>
            <a:off x="1979018" y="979126"/>
            <a:ext cx="7875195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Power BI – LESSON 8 of 10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31256-C074-414D-AC78-E2FB477B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0" y="4699738"/>
            <a:ext cx="1923689" cy="634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E03A-16A3-4ED7-A7D7-6725E730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943225"/>
            <a:ext cx="3586763" cy="2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55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8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91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F528-33B5-493F-A0C4-12713A87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en-GB" dirty="0"/>
              <a:t>Lesson 1 - build your first report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172D8-8388-4451-8296-C2243FB65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102235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https://docs.microsoft.com/en-us/power-bi/create-reports/desktop-excel-stunning-report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71363-C023-4E83-98A8-E2A46A33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8" y="2317750"/>
            <a:ext cx="7491412" cy="424909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58EA55D-C38E-4D4E-9170-7AA072A13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56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A2851-5AB9-46DC-9B9E-B600646D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19" y="2400422"/>
            <a:ext cx="7875195" cy="3991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1C0F4-C8DB-404C-B7B8-0F3627D5E627}"/>
              </a:ext>
            </a:extLst>
          </p:cNvPr>
          <p:cNvSpPr txBox="1"/>
          <p:nvPr/>
        </p:nvSpPr>
        <p:spPr>
          <a:xfrm>
            <a:off x="1979018" y="979126"/>
            <a:ext cx="7875195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Power BI – LESSON 9 of 10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31256-C074-414D-AC78-E2FB477B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0" y="4699738"/>
            <a:ext cx="1923689" cy="634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E03A-16A3-4ED7-A7D7-6725E730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943225"/>
            <a:ext cx="3586763" cy="2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986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9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50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9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Advanced Visuals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52" y="5717874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1809135"/>
            <a:ext cx="71506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Custom Visuals : Bullet Chart : view </a:t>
            </a:r>
            <a:r>
              <a:rPr lang="en-GB" dirty="0" err="1"/>
              <a:t>Appsource</a:t>
            </a:r>
            <a:endParaRPr lang="en-GB" dirty="0"/>
          </a:p>
          <a:p>
            <a:r>
              <a:rPr lang="en-GB" dirty="0"/>
              <a:t>Create your own custom visual with Custom Visual SDK NodeJS  .</a:t>
            </a:r>
            <a:r>
              <a:rPr lang="en-GB" dirty="0" err="1"/>
              <a:t>pbiviz</a:t>
            </a:r>
            <a:endParaRPr lang="en-GB" dirty="0"/>
          </a:p>
          <a:p>
            <a:endParaRPr lang="en-GB" dirty="0"/>
          </a:p>
          <a:p>
            <a:r>
              <a:rPr lang="en-GB" dirty="0"/>
              <a:t>R or Python visuals</a:t>
            </a:r>
          </a:p>
          <a:p>
            <a:r>
              <a:rPr lang="en-GB" dirty="0"/>
              <a:t>R CRAN   IDE </a:t>
            </a:r>
            <a:r>
              <a:rPr lang="en-GB" dirty="0" err="1"/>
              <a:t>Rstudio</a:t>
            </a:r>
            <a:r>
              <a:rPr lang="en-GB" dirty="0"/>
              <a:t>   r dataset</a:t>
            </a:r>
          </a:p>
          <a:p>
            <a:r>
              <a:rPr lang="en-GB" dirty="0"/>
              <a:t>Python Anaconda pandas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>
                <a:highlight>
                  <a:srgbClr val="FFFF00"/>
                </a:highlight>
              </a:rPr>
              <a:t>Show off here an R Visual Hawaii</a:t>
            </a:r>
            <a:endParaRPr lang="en-GB" dirty="0"/>
          </a:p>
          <a:p>
            <a:r>
              <a:rPr lang="en-GB" dirty="0"/>
              <a:t>Also import R &amp; Python custom visuals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highlight>
                  <a:srgbClr val="FFFF00"/>
                </a:highlight>
              </a:rPr>
              <a:t>Next week: 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user friendly report navigation features, slicers &amp; tooltips</a:t>
            </a:r>
            <a:endParaRPr lang="en-GB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BCD45-293D-4B11-A4A9-8B9F2215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118" y="3324406"/>
            <a:ext cx="4686299" cy="1966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64676-FCF3-4760-84ED-BA425383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173" y="233661"/>
            <a:ext cx="1648691" cy="292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835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A2851-5AB9-46DC-9B9E-B600646D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19" y="2400422"/>
            <a:ext cx="7875195" cy="3991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1C0F4-C8DB-404C-B7B8-0F3627D5E627}"/>
              </a:ext>
            </a:extLst>
          </p:cNvPr>
          <p:cNvSpPr txBox="1"/>
          <p:nvPr/>
        </p:nvSpPr>
        <p:spPr>
          <a:xfrm>
            <a:off x="1979018" y="979126"/>
            <a:ext cx="7875195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Power BI – LESSON 10 of 10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31256-C074-414D-AC78-E2FB477B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0" y="4699738"/>
            <a:ext cx="1923689" cy="634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E03A-16A3-4ED7-A7D7-6725E730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943225"/>
            <a:ext cx="3586763" cy="2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427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10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267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?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Report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209368" y="2526890"/>
            <a:ext cx="101862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for Beginners</a:t>
            </a:r>
          </a:p>
          <a:p>
            <a:endParaRPr lang="en-GB" dirty="0"/>
          </a:p>
          <a:p>
            <a:r>
              <a:rPr lang="en-GB" dirty="0"/>
              <a:t>Performance Analyzer</a:t>
            </a:r>
          </a:p>
          <a:p>
            <a:r>
              <a:rPr lang="en-GB" dirty="0"/>
              <a:t>Tune Performance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199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Training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Links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56FD6D-6C44-4117-8672-25CE38270EA5}"/>
              </a:ext>
            </a:extLst>
          </p:cNvPr>
          <p:cNvSpPr txBox="1"/>
          <p:nvPr/>
        </p:nvSpPr>
        <p:spPr>
          <a:xfrm>
            <a:off x="1051264" y="162560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YouTube Channel: https://www.youtube.com/channel/UCDtmmwK3YxWqzDNZ5L3pdMw</a:t>
            </a:r>
          </a:p>
          <a:p>
            <a:endParaRPr lang="en-GB" dirty="0"/>
          </a:p>
          <a:p>
            <a:r>
              <a:rPr lang="en-GB" dirty="0"/>
              <a:t>Meetup events: https://www.meetup.com/The-Power-BI-Apprentice/events/ </a:t>
            </a:r>
          </a:p>
          <a:p>
            <a:endParaRPr lang="en-GB" dirty="0"/>
          </a:p>
          <a:p>
            <a:r>
              <a:rPr lang="en-GB" dirty="0"/>
              <a:t>GitHub files: https://github.com/wottabyte/PBITraining/tree/master/10WeekPBIonline2021</a:t>
            </a:r>
          </a:p>
          <a:p>
            <a:endParaRPr lang="en-GB" dirty="0"/>
          </a:p>
          <a:p>
            <a:r>
              <a:rPr lang="en-GB" dirty="0"/>
              <a:t>DA-100: https://docs.microsoft.com/en-us/learn/certifications/exams/da-100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97717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4215-17A7-40AD-9EA8-436394B4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32984"/>
          </a:xfrm>
        </p:spPr>
        <p:txBody>
          <a:bodyPr>
            <a:noAutofit/>
          </a:bodyPr>
          <a:lstStyle/>
          <a:p>
            <a:r>
              <a:rPr lang="en-GB" sz="15000" b="1" dirty="0">
                <a:latin typeface="Montserrat Black" panose="00000A00000000000000" pitchFamily="2" charset="0"/>
              </a:rPr>
              <a:t>W O T </a:t>
            </a:r>
            <a:r>
              <a:rPr lang="en-GB" sz="15000" b="1" dirty="0" err="1">
                <a:latin typeface="Montserrat Black" panose="00000A00000000000000" pitchFamily="2" charset="0"/>
              </a:rPr>
              <a:t>T</a:t>
            </a:r>
            <a:r>
              <a:rPr lang="en-GB" sz="15000" b="1" dirty="0">
                <a:latin typeface="Montserrat Black" panose="00000A00000000000000" pitchFamily="2" charset="0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365698796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4215-17A7-40AD-9EA8-436394B4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32984"/>
          </a:xfrm>
        </p:spPr>
        <p:txBody>
          <a:bodyPr>
            <a:noAutofit/>
          </a:bodyPr>
          <a:lstStyle/>
          <a:p>
            <a:r>
              <a:rPr lang="en-GB" sz="15000" b="1" dirty="0">
                <a:latin typeface="Montserrat Black" panose="00000A00000000000000" pitchFamily="2" charset="0"/>
              </a:rPr>
              <a:t>B Y T E</a:t>
            </a:r>
          </a:p>
        </p:txBody>
      </p:sp>
    </p:spTree>
    <p:extLst>
      <p:ext uri="{BB962C8B-B14F-4D97-AF65-F5344CB8AC3E}">
        <p14:creationId xmlns:p14="http://schemas.microsoft.com/office/powerpoint/2010/main" val="306012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618B-DF8B-435A-979C-C7D64908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 to www.powerbi.com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DED6F-17AA-4C9A-B00C-2047CF0E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0575"/>
          </a:xfrm>
        </p:spPr>
        <p:txBody>
          <a:bodyPr/>
          <a:lstStyle/>
          <a:p>
            <a:r>
              <a:rPr lang="en-GB" dirty="0"/>
              <a:t>Sign in at </a:t>
            </a:r>
            <a:r>
              <a:rPr lang="en-GB" dirty="0">
                <a:hlinkClick r:id="rId2"/>
              </a:rPr>
              <a:t>www.powerbi.com</a:t>
            </a:r>
            <a:endParaRPr lang="en-GB" dirty="0"/>
          </a:p>
          <a:p>
            <a:r>
              <a:rPr lang="en-GB" dirty="0"/>
              <a:t>You need a MS a/c not </a:t>
            </a:r>
            <a:r>
              <a:rPr lang="en-GB" dirty="0" err="1"/>
              <a:t>gmail</a:t>
            </a:r>
            <a:r>
              <a:rPr lang="en-GB" dirty="0"/>
              <a:t> !!</a:t>
            </a:r>
          </a:p>
          <a:p>
            <a:r>
              <a:rPr lang="en-GB" dirty="0">
                <a:hlinkClick r:id="rId3"/>
              </a:rPr>
              <a:t>https://docs.microsoft.com/en-us/power-bi/fundamentals/service-self-service-signup-for-power-bi</a:t>
            </a:r>
            <a:endParaRPr lang="en-GB" dirty="0"/>
          </a:p>
          <a:p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4F7A102-3891-4C63-8F79-D188D1BB4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5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75771-FB62-4ACC-B8BD-1FCBD0AF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this eve at 21:00 – 22:00 GMT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3728-76D1-4EA3-B5D6-13C6DB06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5225"/>
          </a:xfrm>
        </p:spPr>
        <p:txBody>
          <a:bodyPr/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Graphik Meetup"/>
              </a:rPr>
              <a:t>Q&amp;A Workshop - Power BI Beginner Training Lesson 1</a:t>
            </a:r>
          </a:p>
          <a:p>
            <a:r>
              <a:rPr lang="en-GB" sz="2400" dirty="0">
                <a:hlinkClick r:id="rId2"/>
              </a:rPr>
              <a:t>https://www.meetup.com/The-Power-BI-Apprentice/events/275805195/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BE69E-9286-4C64-B2B5-7BD01BB91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25" y="3236096"/>
            <a:ext cx="3790950" cy="251624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B5A5C0-1991-4BF2-AC39-6C46E7645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4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67DC-BD5C-468C-9F4E-40A6588A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Preparation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ED677-B6E6-4CE3-AB1E-E1EBC8A94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Microsoft Learn : </a:t>
            </a:r>
            <a:r>
              <a:rPr lang="en-GB" dirty="0">
                <a:hlinkClick r:id="rId2"/>
              </a:rPr>
              <a:t>https://docs.microsoft.com/en-us/learn/certifications/exams/da-100</a:t>
            </a:r>
            <a:endParaRPr lang="en-GB" dirty="0"/>
          </a:p>
          <a:p>
            <a:r>
              <a:rPr lang="en-GB" dirty="0"/>
              <a:t>Get started with MS data analytics </a:t>
            </a:r>
            <a:r>
              <a:rPr lang="en-GB" dirty="0">
                <a:hlinkClick r:id="rId3"/>
              </a:rPr>
              <a:t>https://docs.microsoft.com/en-us/learn/paths/data-analytics-microsoft/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Microsoft documentation : </a:t>
            </a:r>
            <a:r>
              <a:rPr lang="en-GB" dirty="0">
                <a:hlinkClick r:id="rId4"/>
              </a:rPr>
              <a:t>https://docs.microsoft.com/en-us/power-bi/learning-catalog/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404CD-6B77-4449-898F-A0EDB59F4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181350"/>
            <a:ext cx="4457700" cy="18669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6C8343B-14F1-433E-996F-FD6CBC577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7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A2851-5AB9-46DC-9B9E-B600646D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81" y="1721459"/>
            <a:ext cx="9317037" cy="4722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1C0F4-C8DB-404C-B7B8-0F3627D5E627}"/>
              </a:ext>
            </a:extLst>
          </p:cNvPr>
          <p:cNvSpPr txBox="1"/>
          <p:nvPr/>
        </p:nvSpPr>
        <p:spPr>
          <a:xfrm>
            <a:off x="2615049" y="490855"/>
            <a:ext cx="6961902" cy="9848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31256-C074-414D-AC78-E2FB477B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77" y="5973833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78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B643-3A9B-4A5F-A6D7-35CFAA1C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: Meetup , </a:t>
            </a:r>
            <a:r>
              <a:rPr lang="en-GB" dirty="0" err="1"/>
              <a:t>LinkedIN</a:t>
            </a:r>
            <a:r>
              <a:rPr lang="en-GB" dirty="0"/>
              <a:t>, YouTube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E3523-D433-4D78-ADC0-6E0DD481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95903"/>
            <a:ext cx="9944100" cy="333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4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3355-EE1E-4808-88FA-1B3E36E0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Tube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C685E-E660-4F28-BDC0-9B85B9ADEB6A}"/>
              </a:ext>
            </a:extLst>
          </p:cNvPr>
          <p:cNvSpPr txBox="1"/>
          <p:nvPr/>
        </p:nvSpPr>
        <p:spPr>
          <a:xfrm>
            <a:off x="904875" y="1367522"/>
            <a:ext cx="750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https://www.youtube.com/channel/UCDtmmwK3YxWqzDNZ5L3pdMw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F945A-979B-4115-BECB-A5159532C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57" y="2105025"/>
            <a:ext cx="8568885" cy="42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7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DD0F-CBB9-40BD-9867-2904FBBF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</a:t>
            </a:r>
          </a:p>
        </p:txBody>
      </p:sp>
      <p:pic>
        <p:nvPicPr>
          <p:cNvPr id="6" name="Online Media 5" title="Thats all Folks (Rare)">
            <a:hlinkClick r:id="" action="ppaction://media"/>
            <a:extLst>
              <a:ext uri="{FF2B5EF4-FFF2-40B4-BE49-F238E27FC236}">
                <a16:creationId xmlns:a16="http://schemas.microsoft.com/office/drawing/2014/main" id="{CE4314A2-C148-4820-8A92-F2A455447FE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26EAD1F-A79C-4A41-BF98-239E7436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C80B1DD-DDD5-4660-B5F5-19FB56B51CC0}"/>
                  </a:ext>
                </a:extLst>
              </p14:cNvPr>
              <p14:cNvContentPartPr/>
              <p14:nvPr/>
            </p14:nvContentPartPr>
            <p14:xfrm>
              <a:off x="957887" y="1924228"/>
              <a:ext cx="33840" cy="852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C80B1DD-DDD5-4660-B5F5-19FB56B51C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247" y="1915228"/>
                <a:ext cx="51480" cy="87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F305E615-F55C-4CEE-9F00-91DCA5A01366}"/>
              </a:ext>
            </a:extLst>
          </p:cNvPr>
          <p:cNvGrpSpPr/>
          <p:nvPr/>
        </p:nvGrpSpPr>
        <p:grpSpPr>
          <a:xfrm>
            <a:off x="44567" y="333388"/>
            <a:ext cx="11199600" cy="6312240"/>
            <a:chOff x="44567" y="333388"/>
            <a:chExt cx="11199600" cy="63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93A3AA8-1B6B-40F1-9155-BE054B64B0E0}"/>
                    </a:ext>
                  </a:extLst>
                </p14:cNvPr>
                <p14:cNvContentPartPr/>
                <p14:nvPr/>
              </p14:nvContentPartPr>
              <p14:xfrm>
                <a:off x="3711167" y="333388"/>
                <a:ext cx="213120" cy="802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93A3AA8-1B6B-40F1-9155-BE054B64B0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02167" y="324388"/>
                  <a:ext cx="23076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ADA705-03D0-4B7E-A78F-82621D2FDD52}"/>
                    </a:ext>
                  </a:extLst>
                </p14:cNvPr>
                <p14:cNvContentPartPr/>
                <p14:nvPr/>
              </p14:nvContentPartPr>
              <p14:xfrm>
                <a:off x="3847607" y="902548"/>
                <a:ext cx="280800" cy="142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ADA705-03D0-4B7E-A78F-82621D2FDD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8967" y="893548"/>
                  <a:ext cx="298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AEE6E8F-B3FD-479E-A6DA-B782F952B512}"/>
                    </a:ext>
                  </a:extLst>
                </p14:cNvPr>
                <p14:cNvContentPartPr/>
                <p14:nvPr/>
              </p14:nvContentPartPr>
              <p14:xfrm>
                <a:off x="4224887" y="923788"/>
                <a:ext cx="3600" cy="12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AEE6E8F-B3FD-479E-A6DA-B782F952B5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15887" y="915148"/>
                  <a:ext cx="21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9E4D57-5773-43BE-AEED-2E2AE33B2F02}"/>
                    </a:ext>
                  </a:extLst>
                </p14:cNvPr>
                <p14:cNvContentPartPr/>
                <p14:nvPr/>
              </p14:nvContentPartPr>
              <p14:xfrm>
                <a:off x="3834647" y="871228"/>
                <a:ext cx="291600" cy="77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9E4D57-5773-43BE-AEED-2E2AE33B2F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26007" y="862228"/>
                  <a:ext cx="309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967A761-0F18-4BBB-AED9-BBC4A1746390}"/>
                    </a:ext>
                  </a:extLst>
                </p14:cNvPr>
                <p14:cNvContentPartPr/>
                <p14:nvPr/>
              </p14:nvContentPartPr>
              <p14:xfrm>
                <a:off x="4213007" y="766828"/>
                <a:ext cx="348120" cy="246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967A761-0F18-4BBB-AED9-BBC4A17463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04367" y="757828"/>
                  <a:ext cx="365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E49FA4-9160-4977-ACFF-F691DBC0DDD9}"/>
                    </a:ext>
                  </a:extLst>
                </p14:cNvPr>
                <p14:cNvContentPartPr/>
                <p14:nvPr/>
              </p14:nvContentPartPr>
              <p14:xfrm>
                <a:off x="4578767" y="851428"/>
                <a:ext cx="37800" cy="47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E49FA4-9160-4977-ACFF-F691DBC0DD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69767" y="842788"/>
                  <a:ext cx="55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C1E613-BEE1-4987-93D0-421C43688D2C}"/>
                    </a:ext>
                  </a:extLst>
                </p14:cNvPr>
                <p14:cNvContentPartPr/>
                <p14:nvPr/>
              </p14:nvContentPartPr>
              <p14:xfrm>
                <a:off x="4627367" y="724708"/>
                <a:ext cx="324000" cy="214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C1E613-BEE1-4987-93D0-421C43688D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18367" y="715708"/>
                  <a:ext cx="341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E187AD-9925-41A2-9DF7-8D786B0A20FA}"/>
                    </a:ext>
                  </a:extLst>
                </p14:cNvPr>
                <p14:cNvContentPartPr/>
                <p14:nvPr/>
              </p14:nvContentPartPr>
              <p14:xfrm>
                <a:off x="5449247" y="347428"/>
                <a:ext cx="234000" cy="64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E187AD-9925-41A2-9DF7-8D786B0A20F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40607" y="338428"/>
                  <a:ext cx="25164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8C9EDB-7416-4690-A470-153120B542E5}"/>
                    </a:ext>
                  </a:extLst>
                </p14:cNvPr>
                <p14:cNvContentPartPr/>
                <p14:nvPr/>
              </p14:nvContentPartPr>
              <p14:xfrm>
                <a:off x="5779367" y="576748"/>
                <a:ext cx="101160" cy="28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8C9EDB-7416-4690-A470-153120B542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70367" y="568108"/>
                  <a:ext cx="118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3E074A-BCAF-45D5-86E1-A697499E217E}"/>
                    </a:ext>
                  </a:extLst>
                </p14:cNvPr>
                <p14:cNvContentPartPr/>
                <p14:nvPr/>
              </p14:nvContentPartPr>
              <p14:xfrm>
                <a:off x="5936327" y="684388"/>
                <a:ext cx="165600" cy="15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3E074A-BCAF-45D5-86E1-A697499E21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27687" y="675748"/>
                  <a:ext cx="183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662207-1854-4E5C-A798-8EA24C6E6EB7}"/>
                    </a:ext>
                  </a:extLst>
                </p14:cNvPr>
                <p14:cNvContentPartPr/>
                <p14:nvPr/>
              </p14:nvContentPartPr>
              <p14:xfrm>
                <a:off x="6087887" y="481348"/>
                <a:ext cx="90000" cy="44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662207-1854-4E5C-A798-8EA24C6E6E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79247" y="472348"/>
                  <a:ext cx="1076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D17AF2-1F43-483A-9198-43BD5A55E0C3}"/>
                    </a:ext>
                  </a:extLst>
                </p14:cNvPr>
                <p14:cNvContentPartPr/>
                <p14:nvPr/>
              </p14:nvContentPartPr>
              <p14:xfrm>
                <a:off x="6113087" y="664948"/>
                <a:ext cx="184680" cy="5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D17AF2-1F43-483A-9198-43BD5A55E0C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04087" y="655948"/>
                  <a:ext cx="202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567B73-2DE7-4938-856E-FFA7A4B615B7}"/>
                    </a:ext>
                  </a:extLst>
                </p14:cNvPr>
                <p14:cNvContentPartPr/>
                <p14:nvPr/>
              </p14:nvContentPartPr>
              <p14:xfrm>
                <a:off x="6235487" y="368308"/>
                <a:ext cx="372240" cy="747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567B73-2DE7-4938-856E-FFA7A4B615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26847" y="359668"/>
                  <a:ext cx="38988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253D28-D2E0-4D7E-8C68-6A69180D7230}"/>
                    </a:ext>
                  </a:extLst>
                </p14:cNvPr>
                <p14:cNvContentPartPr/>
                <p14:nvPr/>
              </p14:nvContentPartPr>
              <p14:xfrm>
                <a:off x="6638327" y="758548"/>
                <a:ext cx="166680" cy="16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253D28-D2E0-4D7E-8C68-6A69180D72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29687" y="749908"/>
                  <a:ext cx="184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CDC3248-FEC6-4AD5-B65A-DBDF1E7E783E}"/>
                    </a:ext>
                  </a:extLst>
                </p14:cNvPr>
                <p14:cNvContentPartPr/>
                <p14:nvPr/>
              </p14:nvContentPartPr>
              <p14:xfrm>
                <a:off x="6780887" y="756028"/>
                <a:ext cx="455040" cy="294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CDC3248-FEC6-4AD5-B65A-DBDF1E7E78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72247" y="747028"/>
                  <a:ext cx="472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3F6CC5-1C67-449A-BA66-3813E345026C}"/>
                    </a:ext>
                  </a:extLst>
                </p14:cNvPr>
                <p14:cNvContentPartPr/>
                <p14:nvPr/>
              </p14:nvContentPartPr>
              <p14:xfrm>
                <a:off x="5291207" y="1307188"/>
                <a:ext cx="1594800" cy="225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3F6CC5-1C67-449A-BA66-3813E34502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82567" y="1298188"/>
                  <a:ext cx="1612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B5AB30E-9E9A-4670-B32C-567B7E59B0CE}"/>
                    </a:ext>
                  </a:extLst>
                </p14:cNvPr>
                <p14:cNvContentPartPr/>
                <p14:nvPr/>
              </p14:nvContentPartPr>
              <p14:xfrm>
                <a:off x="1047167" y="4490308"/>
                <a:ext cx="304920" cy="1198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B5AB30E-9E9A-4670-B32C-567B7E59B0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8527" y="4481308"/>
                  <a:ext cx="322560" cy="12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8F53E5D-9CCD-44A1-BF73-BEC1BC7C636D}"/>
                    </a:ext>
                  </a:extLst>
                </p14:cNvPr>
                <p14:cNvContentPartPr/>
                <p14:nvPr/>
              </p14:nvContentPartPr>
              <p14:xfrm>
                <a:off x="870407" y="3985228"/>
                <a:ext cx="9893160" cy="2660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8F53E5D-9CCD-44A1-BF73-BEC1BC7C63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1767" y="3976228"/>
                  <a:ext cx="9910800" cy="26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73761E-ED51-47C9-BE01-488C9BA01339}"/>
                    </a:ext>
                  </a:extLst>
                </p14:cNvPr>
                <p14:cNvContentPartPr/>
                <p14:nvPr/>
              </p14:nvContentPartPr>
              <p14:xfrm>
                <a:off x="3773447" y="4111948"/>
                <a:ext cx="262440" cy="1702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73761E-ED51-47C9-BE01-488C9BA013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64447" y="4102948"/>
                  <a:ext cx="280080" cy="17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74A687-BBC5-41A3-98BB-1C38C1A5F827}"/>
                    </a:ext>
                  </a:extLst>
                </p14:cNvPr>
                <p14:cNvContentPartPr/>
                <p14:nvPr/>
              </p14:nvContentPartPr>
              <p14:xfrm>
                <a:off x="6823727" y="4098268"/>
                <a:ext cx="230040" cy="1965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74A687-BBC5-41A3-98BB-1C38C1A5F8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15087" y="4089628"/>
                  <a:ext cx="247680" cy="19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BA01D64-DDC4-45C0-AD11-D755D54E007E}"/>
                    </a:ext>
                  </a:extLst>
                </p14:cNvPr>
                <p14:cNvContentPartPr/>
                <p14:nvPr/>
              </p14:nvContentPartPr>
              <p14:xfrm>
                <a:off x="1602287" y="4907908"/>
                <a:ext cx="260280" cy="69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BA01D64-DDC4-45C0-AD11-D755D54E007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93647" y="4899268"/>
                  <a:ext cx="27792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8E0447-D815-4F73-8BAE-0E0338EAE9E2}"/>
                    </a:ext>
                  </a:extLst>
                </p14:cNvPr>
                <p14:cNvContentPartPr/>
                <p14:nvPr/>
              </p14:nvContentPartPr>
              <p14:xfrm>
                <a:off x="1985687" y="4911868"/>
                <a:ext cx="384120" cy="59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8E0447-D815-4F73-8BAE-0E0338EAE9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76687" y="4902868"/>
                  <a:ext cx="4017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1E90E1-867C-4518-B84F-4DB480208F79}"/>
                    </a:ext>
                  </a:extLst>
                </p14:cNvPr>
                <p14:cNvContentPartPr/>
                <p14:nvPr/>
              </p14:nvContentPartPr>
              <p14:xfrm>
                <a:off x="2416607" y="4943908"/>
                <a:ext cx="333000" cy="583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1E90E1-867C-4518-B84F-4DB480208F7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07967" y="4935268"/>
                  <a:ext cx="35064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2C15CBB-0502-43FE-A477-B7EC3B239787}"/>
                    </a:ext>
                  </a:extLst>
                </p14:cNvPr>
                <p14:cNvContentPartPr/>
                <p14:nvPr/>
              </p14:nvContentPartPr>
              <p14:xfrm>
                <a:off x="4501727" y="4698748"/>
                <a:ext cx="245520" cy="682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2C15CBB-0502-43FE-A477-B7EC3B2397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92727" y="4689748"/>
                  <a:ext cx="26316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8163E2-4995-4F3B-9E99-59973F2F4D75}"/>
                    </a:ext>
                  </a:extLst>
                </p14:cNvPr>
                <p14:cNvContentPartPr/>
                <p14:nvPr/>
              </p14:nvContentPartPr>
              <p14:xfrm>
                <a:off x="4765247" y="4927348"/>
                <a:ext cx="209160" cy="221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8163E2-4995-4F3B-9E99-59973F2F4D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56247" y="4918708"/>
                  <a:ext cx="226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5CFA78-D697-4358-A4F1-44F8C3EAFE7D}"/>
                    </a:ext>
                  </a:extLst>
                </p14:cNvPr>
                <p14:cNvContentPartPr/>
                <p14:nvPr/>
              </p14:nvContentPartPr>
              <p14:xfrm>
                <a:off x="4966487" y="4536028"/>
                <a:ext cx="808200" cy="484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5CFA78-D697-4358-A4F1-44F8C3EAFE7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57847" y="4527028"/>
                  <a:ext cx="8258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DD5EFC8-ABBF-4DC7-B3B9-1ADC5077A9F5}"/>
                    </a:ext>
                  </a:extLst>
                </p14:cNvPr>
                <p14:cNvContentPartPr/>
                <p14:nvPr/>
              </p14:nvContentPartPr>
              <p14:xfrm>
                <a:off x="5385527" y="5341708"/>
                <a:ext cx="285840" cy="57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DD5EFC8-ABBF-4DC7-B3B9-1ADC5077A9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76527" y="5333068"/>
                  <a:ext cx="30348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A63DA5-6D34-47ED-9844-33C243397101}"/>
                    </a:ext>
                  </a:extLst>
                </p14:cNvPr>
                <p14:cNvContentPartPr/>
                <p14:nvPr/>
              </p14:nvContentPartPr>
              <p14:xfrm>
                <a:off x="5461847" y="5598028"/>
                <a:ext cx="367560" cy="37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A63DA5-6D34-47ED-9844-33C2433971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52847" y="5589388"/>
                  <a:ext cx="385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031A371-AFC9-4422-BA47-A762FDD0A60F}"/>
                    </a:ext>
                  </a:extLst>
                </p14:cNvPr>
                <p14:cNvContentPartPr/>
                <p14:nvPr/>
              </p14:nvContentPartPr>
              <p14:xfrm>
                <a:off x="5847047" y="5557348"/>
                <a:ext cx="83160" cy="425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031A371-AFC9-4422-BA47-A762FDD0A6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38407" y="5548348"/>
                  <a:ext cx="100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CD39A04-1E23-47C6-993B-39883553E008}"/>
                    </a:ext>
                  </a:extLst>
                </p14:cNvPr>
                <p14:cNvContentPartPr/>
                <p14:nvPr/>
              </p14:nvContentPartPr>
              <p14:xfrm>
                <a:off x="5991407" y="5457268"/>
                <a:ext cx="174600" cy="355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CD39A04-1E23-47C6-993B-39883553E0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82407" y="5448628"/>
                  <a:ext cx="1922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3DAFAE7-A62B-4260-9096-192C33D62BF4}"/>
                    </a:ext>
                  </a:extLst>
                </p14:cNvPr>
                <p14:cNvContentPartPr/>
                <p14:nvPr/>
              </p14:nvContentPartPr>
              <p14:xfrm>
                <a:off x="7928207" y="4910068"/>
                <a:ext cx="343440" cy="621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3DAFAE7-A62B-4260-9096-192C33D62B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19567" y="4901428"/>
                  <a:ext cx="36108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3BEA0A0-CE4E-4AD6-9700-79C032925FA7}"/>
                    </a:ext>
                  </a:extLst>
                </p14:cNvPr>
                <p14:cNvContentPartPr/>
                <p14:nvPr/>
              </p14:nvContentPartPr>
              <p14:xfrm>
                <a:off x="8230967" y="5250988"/>
                <a:ext cx="217440" cy="230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3BEA0A0-CE4E-4AD6-9700-79C032925FA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22327" y="5241988"/>
                  <a:ext cx="235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509FB72-58C8-4D42-A4CC-CDBEEB2590F4}"/>
                    </a:ext>
                  </a:extLst>
                </p14:cNvPr>
                <p14:cNvContentPartPr/>
                <p14:nvPr/>
              </p14:nvContentPartPr>
              <p14:xfrm>
                <a:off x="8416727" y="4964788"/>
                <a:ext cx="720720" cy="396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509FB72-58C8-4D42-A4CC-CDBEEB2590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08087" y="4956148"/>
                  <a:ext cx="7383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0961A2-E448-4B5B-A1FE-B0AC0DDFF846}"/>
                    </a:ext>
                  </a:extLst>
                </p14:cNvPr>
                <p14:cNvContentPartPr/>
                <p14:nvPr/>
              </p14:nvContentPartPr>
              <p14:xfrm>
                <a:off x="9533447" y="4812868"/>
                <a:ext cx="333360" cy="386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0961A2-E448-4B5B-A1FE-B0AC0DDFF8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24807" y="4804228"/>
                  <a:ext cx="3510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E08046F-5192-4D35-B19F-A4290F5920E1}"/>
                    </a:ext>
                  </a:extLst>
                </p14:cNvPr>
                <p14:cNvContentPartPr/>
                <p14:nvPr/>
              </p14:nvContentPartPr>
              <p14:xfrm>
                <a:off x="9531287" y="4972348"/>
                <a:ext cx="527040" cy="155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E08046F-5192-4D35-B19F-A4290F5920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22647" y="4963348"/>
                  <a:ext cx="544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EACC935-1A50-4684-9568-BA51AD073662}"/>
                    </a:ext>
                  </a:extLst>
                </p14:cNvPr>
                <p14:cNvContentPartPr/>
                <p14:nvPr/>
              </p14:nvContentPartPr>
              <p14:xfrm>
                <a:off x="10075967" y="4793788"/>
                <a:ext cx="129240" cy="17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EACC935-1A50-4684-9568-BA51AD0736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66967" y="4784788"/>
                  <a:ext cx="146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ABA62B3-7D48-40C1-9C5B-A1D7AA80AA7B}"/>
                    </a:ext>
                  </a:extLst>
                </p14:cNvPr>
                <p14:cNvContentPartPr/>
                <p14:nvPr/>
              </p14:nvContentPartPr>
              <p14:xfrm>
                <a:off x="9917567" y="4903588"/>
                <a:ext cx="418320" cy="146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ABA62B3-7D48-40C1-9C5B-A1D7AA80AA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08927" y="4894948"/>
                  <a:ext cx="435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ABC00AE-AA9F-432B-8425-DA463F9368CB}"/>
                    </a:ext>
                  </a:extLst>
                </p14:cNvPr>
                <p14:cNvContentPartPr/>
                <p14:nvPr/>
              </p14:nvContentPartPr>
              <p14:xfrm>
                <a:off x="10276487" y="4847068"/>
                <a:ext cx="275040" cy="151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ABC00AE-AA9F-432B-8425-DA463F9368C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67847" y="4838428"/>
                  <a:ext cx="292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21E69C-02C6-42B9-94D9-28461115046E}"/>
                    </a:ext>
                  </a:extLst>
                </p14:cNvPr>
                <p14:cNvContentPartPr/>
                <p14:nvPr/>
              </p14:nvContentPartPr>
              <p14:xfrm>
                <a:off x="10552247" y="4799908"/>
                <a:ext cx="147960" cy="84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21E69C-02C6-42B9-94D9-28461115046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43607" y="4790908"/>
                  <a:ext cx="165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87AB0FC-E36F-4C9C-8154-BC6B60ADFB23}"/>
                    </a:ext>
                  </a:extLst>
                </p14:cNvPr>
                <p14:cNvContentPartPr/>
                <p14:nvPr/>
              </p14:nvContentPartPr>
              <p14:xfrm>
                <a:off x="10757087" y="4533868"/>
                <a:ext cx="40680" cy="312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87AB0FC-E36F-4C9C-8154-BC6B60ADFB2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48087" y="4525228"/>
                  <a:ext cx="583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F6BACB-198F-4D28-8154-6AD21F3554B9}"/>
                    </a:ext>
                  </a:extLst>
                </p14:cNvPr>
                <p14:cNvContentPartPr/>
                <p14:nvPr/>
              </p14:nvContentPartPr>
              <p14:xfrm>
                <a:off x="10704887" y="4651228"/>
                <a:ext cx="539280" cy="136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F6BACB-198F-4D28-8154-6AD21F3554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96247" y="4642588"/>
                  <a:ext cx="556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2FB9EC6-CAE5-4FAA-B445-6535263F2221}"/>
                    </a:ext>
                  </a:extLst>
                </p14:cNvPr>
                <p14:cNvContentPartPr/>
                <p14:nvPr/>
              </p14:nvContentPartPr>
              <p14:xfrm>
                <a:off x="44567" y="5015548"/>
                <a:ext cx="136440" cy="490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2FB9EC6-CAE5-4FAA-B445-6535263F22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567" y="5006908"/>
                  <a:ext cx="1540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0D8A594-372B-4D53-8663-8634B220B7AE}"/>
                    </a:ext>
                  </a:extLst>
                </p14:cNvPr>
                <p14:cNvContentPartPr/>
                <p14:nvPr/>
              </p14:nvContentPartPr>
              <p14:xfrm>
                <a:off x="193607" y="5161708"/>
                <a:ext cx="190800" cy="285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0D8A594-372B-4D53-8663-8634B220B7A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4607" y="5152708"/>
                  <a:ext cx="208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D3566D5-BD73-4ADA-BE47-B2B69FFE33F1}"/>
                    </a:ext>
                  </a:extLst>
                </p14:cNvPr>
                <p14:cNvContentPartPr/>
                <p14:nvPr/>
              </p14:nvContentPartPr>
              <p14:xfrm>
                <a:off x="317447" y="5092948"/>
                <a:ext cx="215280" cy="325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D3566D5-BD73-4ADA-BE47-B2B69FFE33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8807" y="5084308"/>
                  <a:ext cx="232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621B42-455A-4883-B8DD-795141628691}"/>
                    </a:ext>
                  </a:extLst>
                </p14:cNvPr>
                <p14:cNvContentPartPr/>
                <p14:nvPr/>
              </p14:nvContentPartPr>
              <p14:xfrm>
                <a:off x="565127" y="5213548"/>
                <a:ext cx="113760" cy="190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621B42-455A-4883-B8DD-7951416286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6127" y="5204548"/>
                  <a:ext cx="131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7C771A0-08CF-48AE-8D12-DCF1685507AF}"/>
                    </a:ext>
                  </a:extLst>
                </p14:cNvPr>
                <p14:cNvContentPartPr/>
                <p14:nvPr/>
              </p14:nvContentPartPr>
              <p14:xfrm>
                <a:off x="703007" y="5202388"/>
                <a:ext cx="200160" cy="137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7C771A0-08CF-48AE-8D12-DCF1685507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4367" y="5193388"/>
                  <a:ext cx="217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F6FAC40-C9BA-4F30-AFAF-3C9C9C6F39AE}"/>
                    </a:ext>
                  </a:extLst>
                </p14:cNvPr>
                <p14:cNvContentPartPr/>
                <p14:nvPr/>
              </p14:nvContentPartPr>
              <p14:xfrm>
                <a:off x="247607" y="5306428"/>
                <a:ext cx="141840" cy="77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F6FAC40-C9BA-4F30-AFAF-3C9C9C6F39A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8607" y="5297428"/>
                  <a:ext cx="159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B3B4B63-5467-4D9A-B331-100E193B24C9}"/>
                    </a:ext>
                  </a:extLst>
                </p14:cNvPr>
                <p14:cNvContentPartPr/>
                <p14:nvPr/>
              </p14:nvContentPartPr>
              <p14:xfrm>
                <a:off x="1537487" y="2323108"/>
                <a:ext cx="1451520" cy="2225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B3B4B63-5467-4D9A-B331-100E193B24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28487" y="2314108"/>
                  <a:ext cx="1469160" cy="22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9424418-1EC2-4C09-955C-4DDD6008CAFE}"/>
                    </a:ext>
                  </a:extLst>
                </p14:cNvPr>
                <p14:cNvContentPartPr/>
                <p14:nvPr/>
              </p14:nvContentPartPr>
              <p14:xfrm>
                <a:off x="1856087" y="3150388"/>
                <a:ext cx="65880" cy="282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9424418-1EC2-4C09-955C-4DDD6008CA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47087" y="3141388"/>
                  <a:ext cx="83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0CACF3C-0693-4D2E-B111-9D9CC9ADA3D3}"/>
                    </a:ext>
                  </a:extLst>
                </p14:cNvPr>
                <p14:cNvContentPartPr/>
                <p14:nvPr/>
              </p14:nvContentPartPr>
              <p14:xfrm>
                <a:off x="1791287" y="3039508"/>
                <a:ext cx="208080" cy="433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0CACF3C-0693-4D2E-B111-9D9CC9ADA3D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82647" y="3030868"/>
                  <a:ext cx="2257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23D03D0-48DA-42E8-BA03-8B49FB850B3F}"/>
                    </a:ext>
                  </a:extLst>
                </p14:cNvPr>
                <p14:cNvContentPartPr/>
                <p14:nvPr/>
              </p14:nvContentPartPr>
              <p14:xfrm>
                <a:off x="2020247" y="3160468"/>
                <a:ext cx="139320" cy="332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23D03D0-48DA-42E8-BA03-8B49FB850B3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11607" y="3151468"/>
                  <a:ext cx="1569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C8568C8-2DB8-4B8D-88BD-A9B714F57DF4}"/>
                    </a:ext>
                  </a:extLst>
                </p14:cNvPr>
                <p14:cNvContentPartPr/>
                <p14:nvPr/>
              </p14:nvContentPartPr>
              <p14:xfrm>
                <a:off x="2037887" y="3269188"/>
                <a:ext cx="63720" cy="17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C8568C8-2DB8-4B8D-88BD-A9B714F57DF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28887" y="3260548"/>
                  <a:ext cx="81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8602D2-F0CF-4F9A-8D9C-15A3F7C34955}"/>
                    </a:ext>
                  </a:extLst>
                </p14:cNvPr>
                <p14:cNvContentPartPr/>
                <p14:nvPr/>
              </p14:nvContentPartPr>
              <p14:xfrm>
                <a:off x="2168207" y="3066868"/>
                <a:ext cx="180000" cy="270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8602D2-F0CF-4F9A-8D9C-15A3F7C3495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59207" y="3057868"/>
                  <a:ext cx="1976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219B109-ED11-4991-9F4E-009E0D815B6B}"/>
                    </a:ext>
                  </a:extLst>
                </p14:cNvPr>
                <p14:cNvContentPartPr/>
                <p14:nvPr/>
              </p14:nvContentPartPr>
              <p14:xfrm>
                <a:off x="2393927" y="3109708"/>
                <a:ext cx="118080" cy="155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219B109-ED11-4991-9F4E-009E0D815B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84927" y="3101068"/>
                  <a:ext cx="135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D8E916-6D77-4FBB-AA88-1B4C14A3E9FD}"/>
                    </a:ext>
                  </a:extLst>
                </p14:cNvPr>
                <p14:cNvContentPartPr/>
                <p14:nvPr/>
              </p14:nvContentPartPr>
              <p14:xfrm>
                <a:off x="2551967" y="3057508"/>
                <a:ext cx="148320" cy="102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D8E916-6D77-4FBB-AA88-1B4C14A3E9F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42967" y="3048868"/>
                  <a:ext cx="165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7920E21-B167-433F-8D5A-E7FC4F242933}"/>
                    </a:ext>
                  </a:extLst>
                </p14:cNvPr>
                <p14:cNvContentPartPr/>
                <p14:nvPr/>
              </p14:nvContentPartPr>
              <p14:xfrm>
                <a:off x="4536287" y="2204308"/>
                <a:ext cx="1310760" cy="2148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7920E21-B167-433F-8D5A-E7FC4F2429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27287" y="2195308"/>
                  <a:ext cx="1328400" cy="21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D13097-A99E-4A6F-B2CE-103BFEC22930}"/>
                    </a:ext>
                  </a:extLst>
                </p14:cNvPr>
                <p14:cNvContentPartPr/>
                <p14:nvPr/>
              </p14:nvContentPartPr>
              <p14:xfrm>
                <a:off x="4813487" y="3170188"/>
                <a:ext cx="96480" cy="353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D13097-A99E-4A6F-B2CE-103BFEC229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04487" y="3161188"/>
                  <a:ext cx="114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CEFF9AF-7D81-49CE-AF42-DB860D72516F}"/>
                    </a:ext>
                  </a:extLst>
                </p14:cNvPr>
                <p14:cNvContentPartPr/>
                <p14:nvPr/>
              </p14:nvContentPartPr>
              <p14:xfrm>
                <a:off x="4941647" y="3137068"/>
                <a:ext cx="204480" cy="380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CEFF9AF-7D81-49CE-AF42-DB860D72516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32647" y="3128428"/>
                  <a:ext cx="2221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24A8102-20DF-4B8D-9E89-A44801AC63EC}"/>
                    </a:ext>
                  </a:extLst>
                </p14:cNvPr>
                <p14:cNvContentPartPr/>
                <p14:nvPr/>
              </p14:nvContentPartPr>
              <p14:xfrm>
                <a:off x="5136047" y="3205468"/>
                <a:ext cx="65520" cy="55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24A8102-20DF-4B8D-9E89-A44801AC63E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27047" y="3196468"/>
                  <a:ext cx="83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378A69C-70AF-48F8-9363-6F1A88387EB0}"/>
                    </a:ext>
                  </a:extLst>
                </p14:cNvPr>
                <p14:cNvContentPartPr/>
                <p14:nvPr/>
              </p14:nvContentPartPr>
              <p14:xfrm>
                <a:off x="5250167" y="2980828"/>
                <a:ext cx="159840" cy="402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378A69C-70AF-48F8-9363-6F1A88387E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41527" y="2971828"/>
                  <a:ext cx="1774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4CE937E-43B0-4B18-BA4C-A86996EDF3AC}"/>
                    </a:ext>
                  </a:extLst>
                </p14:cNvPr>
                <p14:cNvContentPartPr/>
                <p14:nvPr/>
              </p14:nvContentPartPr>
              <p14:xfrm>
                <a:off x="5440607" y="3080188"/>
                <a:ext cx="86040" cy="118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4CE937E-43B0-4B18-BA4C-A86996EDF3A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31967" y="3071188"/>
                  <a:ext cx="103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FEF1B5-6C2B-429C-A197-E557EFB6D296}"/>
                    </a:ext>
                  </a:extLst>
                </p14:cNvPr>
                <p14:cNvContentPartPr/>
                <p14:nvPr/>
              </p14:nvContentPartPr>
              <p14:xfrm>
                <a:off x="5526287" y="3010348"/>
                <a:ext cx="87840" cy="10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FEF1B5-6C2B-429C-A197-E557EFB6D29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17647" y="3001708"/>
                  <a:ext cx="105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47511D2-BC93-41ED-AB75-75790640431A}"/>
                    </a:ext>
                  </a:extLst>
                </p14:cNvPr>
                <p14:cNvContentPartPr/>
                <p14:nvPr/>
              </p14:nvContentPartPr>
              <p14:xfrm>
                <a:off x="898847" y="1360468"/>
                <a:ext cx="10203120" cy="1864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47511D2-BC93-41ED-AB75-7579064043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9847" y="1351468"/>
                  <a:ext cx="10220760" cy="18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12EDA8-1031-47A1-B345-78DEB4598827}"/>
              </a:ext>
            </a:extLst>
          </p:cNvPr>
          <p:cNvGrpSpPr/>
          <p:nvPr/>
        </p:nvGrpSpPr>
        <p:grpSpPr>
          <a:xfrm>
            <a:off x="120887" y="1837828"/>
            <a:ext cx="1246320" cy="700560"/>
            <a:chOff x="120887" y="1837828"/>
            <a:chExt cx="1246320" cy="70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DD600CD-4C80-4113-A90C-4AFB2B55B38C}"/>
                    </a:ext>
                  </a:extLst>
                </p14:cNvPr>
                <p14:cNvContentPartPr/>
                <p14:nvPr/>
              </p14:nvContentPartPr>
              <p14:xfrm>
                <a:off x="159047" y="2230588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DD600CD-4C80-4113-A90C-4AFB2B55B38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0407" y="22219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482C80-4C39-4207-A0BC-F1820A2042BD}"/>
                    </a:ext>
                  </a:extLst>
                </p14:cNvPr>
                <p14:cNvContentPartPr/>
                <p14:nvPr/>
              </p14:nvContentPartPr>
              <p14:xfrm>
                <a:off x="159047" y="2226988"/>
                <a:ext cx="2520" cy="4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482C80-4C39-4207-A0BC-F1820A2042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0407" y="2217988"/>
                  <a:ext cx="20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237B958-1D7B-43E3-8620-1F673CEE87A1}"/>
                    </a:ext>
                  </a:extLst>
                </p14:cNvPr>
                <p14:cNvContentPartPr/>
                <p14:nvPr/>
              </p14:nvContentPartPr>
              <p14:xfrm>
                <a:off x="120887" y="2142388"/>
                <a:ext cx="201600" cy="396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237B958-1D7B-43E3-8620-1F673CEE87A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1887" y="2133748"/>
                  <a:ext cx="2192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22C434A-4C97-43B8-9110-26268917934F}"/>
                    </a:ext>
                  </a:extLst>
                </p14:cNvPr>
                <p14:cNvContentPartPr/>
                <p14:nvPr/>
              </p14:nvContentPartPr>
              <p14:xfrm>
                <a:off x="296207" y="2072188"/>
                <a:ext cx="269640" cy="331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22C434A-4C97-43B8-9110-26268917934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87207" y="2063188"/>
                  <a:ext cx="287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69FA91-EA98-4A92-9D8B-71F690BC0D08}"/>
                    </a:ext>
                  </a:extLst>
                </p14:cNvPr>
                <p14:cNvContentPartPr/>
                <p14:nvPr/>
              </p14:nvContentPartPr>
              <p14:xfrm>
                <a:off x="642887" y="1931788"/>
                <a:ext cx="256320" cy="292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69FA91-EA98-4A92-9D8B-71F690BC0D0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3887" y="1922788"/>
                  <a:ext cx="2739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FFA7E9-0069-4EB6-96E9-CFF8AA340E29}"/>
                    </a:ext>
                  </a:extLst>
                </p14:cNvPr>
                <p14:cNvContentPartPr/>
                <p14:nvPr/>
              </p14:nvContentPartPr>
              <p14:xfrm>
                <a:off x="748727" y="1968868"/>
                <a:ext cx="121320" cy="369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FFA7E9-0069-4EB6-96E9-CFF8AA340E2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0087" y="1959868"/>
                  <a:ext cx="1389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F7DA118-5271-4EF5-97BE-7D807312F58A}"/>
                    </a:ext>
                  </a:extLst>
                </p14:cNvPr>
                <p14:cNvContentPartPr/>
                <p14:nvPr/>
              </p14:nvContentPartPr>
              <p14:xfrm>
                <a:off x="898847" y="1908028"/>
                <a:ext cx="202680" cy="204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F7DA118-5271-4EF5-97BE-7D807312F58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9847" y="1899028"/>
                  <a:ext cx="220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E1188C8-0641-4116-9407-C0AB4290F192}"/>
                    </a:ext>
                  </a:extLst>
                </p14:cNvPr>
                <p14:cNvContentPartPr/>
                <p14:nvPr/>
              </p14:nvContentPartPr>
              <p14:xfrm>
                <a:off x="1155167" y="1837828"/>
                <a:ext cx="212040" cy="175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E1188C8-0641-4116-9407-C0AB4290F19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46167" y="1828828"/>
                  <a:ext cx="229680" cy="19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290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A2851-5AB9-46DC-9B9E-B600646D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19" y="2400422"/>
            <a:ext cx="7875195" cy="3991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1C0F4-C8DB-404C-B7B8-0F3627D5E627}"/>
              </a:ext>
            </a:extLst>
          </p:cNvPr>
          <p:cNvSpPr txBox="1"/>
          <p:nvPr/>
        </p:nvSpPr>
        <p:spPr>
          <a:xfrm>
            <a:off x="1979018" y="979126"/>
            <a:ext cx="7875195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Power BI – LESSON 2 of 10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31256-C074-414D-AC78-E2FB477B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0" y="4699738"/>
            <a:ext cx="1923689" cy="63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5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421608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Hi &amp; Intros: David &amp; Conrad</a:t>
            </a:r>
          </a:p>
          <a:p>
            <a:r>
              <a:rPr lang="en-GB" dirty="0"/>
              <a:t>Logistics: Classroom course</a:t>
            </a:r>
          </a:p>
          <a:p>
            <a:r>
              <a:rPr lang="en-GB" dirty="0"/>
              <a:t>Recording on </a:t>
            </a:r>
            <a:r>
              <a:rPr lang="en-GB" dirty="0" err="1"/>
              <a:t>Youtube</a:t>
            </a:r>
            <a:r>
              <a:rPr lang="en-GB" dirty="0"/>
              <a:t>. Leave if not happy to be recorded</a:t>
            </a:r>
          </a:p>
          <a:p>
            <a:r>
              <a:rPr lang="en-GB" dirty="0"/>
              <a:t>Each week sign up on Meetup.com for the weekly event &amp; Q&amp;A workshop</a:t>
            </a:r>
          </a:p>
          <a:p>
            <a:r>
              <a:rPr lang="en-GB" dirty="0"/>
              <a:t>Each session will be a new Zoom link</a:t>
            </a:r>
          </a:p>
          <a:p>
            <a:r>
              <a:rPr lang="en-GB" dirty="0"/>
              <a:t>Questions into the chat or raise your hand</a:t>
            </a:r>
          </a:p>
          <a:p>
            <a:r>
              <a:rPr lang="en-GB" dirty="0"/>
              <a:t>2 screens is better than 1.</a:t>
            </a:r>
          </a:p>
          <a:p>
            <a:r>
              <a:rPr lang="en-GB" dirty="0"/>
              <a:t>Microphones on mute</a:t>
            </a:r>
          </a:p>
          <a:p>
            <a:r>
              <a:rPr lang="en-GB" dirty="0"/>
              <a:t>Workshop at 21:00 : register now at </a:t>
            </a:r>
            <a:r>
              <a:rPr lang="en-GB" dirty="0">
                <a:hlinkClick r:id="rId2"/>
              </a:rPr>
              <a:t>https://www.meetup.com/The-Power-BI-Apprentice/events/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2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25th Jan 2021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Use Power Query Editor to get data &amp; prepare your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9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B1A2-CF25-4725-A57B-4128F885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pPr algn="ctr"/>
            <a:r>
              <a:rPr lang="en-GB" dirty="0" err="1"/>
              <a:t>Linkedin</a:t>
            </a:r>
            <a:r>
              <a:rPr lang="en-GB" dirty="0"/>
              <a:t> : QR Codes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4351FB8-038B-4646-AF84-467E0BA46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8323"/>
            <a:ext cx="4266460" cy="5472021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E347C36-618B-46AA-BB2B-C0B8B7907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91" y="1187688"/>
            <a:ext cx="4466935" cy="56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19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CB35-4485-4D54-83B6-97DF497C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480"/>
            <a:ext cx="10515600" cy="5003484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1: Monday 18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Introduction to Power BI and your first Power BI report.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2: Monday 25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Use Power Query Editor to get data &amp; prepare your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3: Monday 1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Use Power BI desktop to structure &amp; create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datamodels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4: Monday 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Design &amp; configure Power BI visuals like charts, maps &amp; KPIs.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5: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Add user friendly report navigation features, slicers &amp; tooltips.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6: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2021: Publish &amp; share Power BI reports &amp; dashboards.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7: Monday 1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Get to grips with Power BI cloud service &amp; mobile features.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8: Monday 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Enhance your data with DAX for KPIs reporting.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9: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Data analytics reporting &amp; AI features in Power BI.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10: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Power BI at work with workspaces, datasets &amp; security.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68ED0-0F69-4685-8664-EEC5A7CF8F67}"/>
              </a:ext>
            </a:extLst>
          </p:cNvPr>
          <p:cNvSpPr txBox="1"/>
          <p:nvPr/>
        </p:nvSpPr>
        <p:spPr>
          <a:xfrm>
            <a:off x="2615049" y="117474"/>
            <a:ext cx="6961902" cy="9848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4693E-8B56-476B-BA1B-9E22CA81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9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126303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a quick QUIZ  !!      www.mentimeter.com</a:t>
            </a:r>
          </a:p>
          <a:p>
            <a:r>
              <a:rPr lang="en-GB" b="1" i="0" dirty="0">
                <a:effectLst/>
                <a:latin typeface="MentiText"/>
              </a:rPr>
              <a:t>50 24 12 1</a:t>
            </a:r>
            <a:r>
              <a:rPr lang="en-GB" b="0" i="0" dirty="0">
                <a:effectLst/>
                <a:latin typeface="MentiText"/>
              </a:rPr>
              <a:t> </a:t>
            </a:r>
            <a:endParaRPr lang="en-GB" dirty="0"/>
          </a:p>
          <a:p>
            <a:r>
              <a:rPr lang="en-GB" dirty="0"/>
              <a:t>https://www.menti.com/csb5wsjst2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2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25th Jan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FD7B4F7-291F-4714-97B9-59AA6D06C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3223914"/>
            <a:ext cx="34004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0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4216083"/>
          </a:xfrm>
        </p:spPr>
        <p:txBody>
          <a:bodyPr>
            <a:normAutofit/>
          </a:bodyPr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lets finish of Lesson 1</a:t>
            </a:r>
          </a:p>
          <a:p>
            <a:r>
              <a:rPr lang="en-GB" dirty="0"/>
              <a:t>Complete Power BI report from Lesson 1</a:t>
            </a:r>
          </a:p>
          <a:p>
            <a:r>
              <a:rPr lang="en-GB" dirty="0"/>
              <a:t>Sign up &amp; login for Power BI Service account (needs a Microsoft a/c)</a:t>
            </a:r>
          </a:p>
          <a:p>
            <a:r>
              <a:rPr lang="en-GB" dirty="0"/>
              <a:t>Publish report to the Power BI service</a:t>
            </a:r>
          </a:p>
          <a:p>
            <a:r>
              <a:rPr lang="en-GB" dirty="0"/>
              <a:t>Explain what is Power BI Service basics</a:t>
            </a:r>
          </a:p>
          <a:p>
            <a:r>
              <a:rPr lang="en-GB" dirty="0"/>
              <a:t>Navigate report in Power BI Service</a:t>
            </a:r>
          </a:p>
          <a:p>
            <a:r>
              <a:rPr lang="en-GB" dirty="0"/>
              <a:t>Back to get &amp; prepare data with Power Query Editor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2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25th Jan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9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42160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Hi &amp; Intros: David, Conrad</a:t>
            </a:r>
          </a:p>
          <a:p>
            <a:r>
              <a:rPr lang="en-GB" dirty="0"/>
              <a:t>Logistics: Classroom course</a:t>
            </a:r>
          </a:p>
          <a:p>
            <a:r>
              <a:rPr lang="en-GB" dirty="0"/>
              <a:t>Recording on </a:t>
            </a:r>
            <a:r>
              <a:rPr lang="en-GB" dirty="0" err="1"/>
              <a:t>Youtube</a:t>
            </a:r>
            <a:r>
              <a:rPr lang="en-GB" dirty="0"/>
              <a:t>. Leave if not happy to be recorded</a:t>
            </a:r>
          </a:p>
          <a:p>
            <a:r>
              <a:rPr lang="en-GB" dirty="0"/>
              <a:t>Each week sign up on Meetup.com for the weekly event &amp; Q&amp;A workshop</a:t>
            </a:r>
          </a:p>
          <a:p>
            <a:r>
              <a:rPr lang="en-GB" dirty="0"/>
              <a:t>Each session will be a new Zoom link</a:t>
            </a:r>
          </a:p>
          <a:p>
            <a:r>
              <a:rPr lang="en-GB" dirty="0"/>
              <a:t>Questions into the chat or raise your hand</a:t>
            </a:r>
          </a:p>
          <a:p>
            <a:r>
              <a:rPr lang="en-GB" dirty="0"/>
              <a:t>2 screens is better than 1.</a:t>
            </a:r>
          </a:p>
          <a:p>
            <a:r>
              <a:rPr lang="en-GB" dirty="0"/>
              <a:t>Microphones on mute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838200" y="117474"/>
            <a:ext cx="10515600" cy="1723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1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18th Jan 2021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Introduction to Power BI and your first Power BI report.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01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264" y="1028724"/>
            <a:ext cx="10515600" cy="4216083"/>
          </a:xfrm>
        </p:spPr>
        <p:txBody>
          <a:bodyPr>
            <a:normAutofit/>
          </a:bodyPr>
          <a:lstStyle/>
          <a:p>
            <a:r>
              <a:rPr lang="en-GB" dirty="0"/>
              <a:t>Open blog </a:t>
            </a:r>
            <a:r>
              <a:rPr lang="en-GB" dirty="0">
                <a:hlinkClick r:id="rId2"/>
              </a:rPr>
              <a:t>https://docs.microsoft.com/en-us/power-bi/create-reports/desktop-excel-stunning-report</a:t>
            </a:r>
            <a:endParaRPr lang="en-GB" dirty="0"/>
          </a:p>
          <a:p>
            <a:r>
              <a:rPr lang="en-GB" dirty="0"/>
              <a:t>Demo a step</a:t>
            </a:r>
          </a:p>
          <a:p>
            <a:r>
              <a:rPr lang="en-GB" dirty="0"/>
              <a:t>Show finished report</a:t>
            </a:r>
          </a:p>
          <a:p>
            <a:r>
              <a:rPr lang="en-GB" dirty="0"/>
              <a:t>Save Power BI desktop report as .</a:t>
            </a:r>
            <a:r>
              <a:rPr lang="en-GB" dirty="0" err="1"/>
              <a:t>pbix</a:t>
            </a:r>
            <a:r>
              <a:rPr lang="en-GB" dirty="0"/>
              <a:t> locally</a:t>
            </a:r>
          </a:p>
          <a:p>
            <a:r>
              <a:rPr lang="en-GB" dirty="0"/>
              <a:t>Conrad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Complete Power BI report from Lesson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" y="5972175"/>
            <a:ext cx="2383530" cy="78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21BCD-2643-40A4-9FE8-17A7F6971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939" y="3429000"/>
            <a:ext cx="60455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25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E7A5-A459-48FE-87EF-0B7583C5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pPr algn="ctr"/>
            <a:r>
              <a:rPr lang="en-GB" dirty="0"/>
              <a:t>What is Power BI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36A0B-D273-40E3-BEB2-B33EE9AB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10" y="1257300"/>
            <a:ext cx="9529665" cy="523557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A8652F4-21C9-4F99-A51D-4C215D290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7" y="133350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82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264" y="1665263"/>
            <a:ext cx="10515600" cy="2684796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Goto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www.powerbi.com</a:t>
            </a:r>
            <a:r>
              <a:rPr lang="en-GB" dirty="0"/>
              <a:t> and click ‘Sign in’. Free license.</a:t>
            </a:r>
          </a:p>
          <a:p>
            <a:r>
              <a:rPr lang="en-GB" dirty="0"/>
              <a:t>Work or school a/c ? If none then create a Microsoft a/c but cannot use a </a:t>
            </a:r>
            <a:r>
              <a:rPr lang="en-GB" dirty="0" err="1"/>
              <a:t>gmail</a:t>
            </a:r>
            <a:r>
              <a:rPr lang="en-GB" dirty="0"/>
              <a:t>. </a:t>
            </a:r>
            <a:r>
              <a:rPr lang="en-GB" dirty="0">
                <a:hlinkClick r:id="rId3"/>
              </a:rPr>
              <a:t>https://docs.microsoft.com/en-us/power-bi/consumer/end-user-sign-in</a:t>
            </a:r>
            <a:endParaRPr lang="en-GB" dirty="0"/>
          </a:p>
          <a:p>
            <a:r>
              <a:rPr lang="en-GB" dirty="0"/>
              <a:t>If fails we can help you during the workshop later this eve.</a:t>
            </a:r>
          </a:p>
          <a:p>
            <a:r>
              <a:rPr lang="en-GB" dirty="0"/>
              <a:t>Show Power BI Service Home page My workspace is blank.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Create a Power BI Service account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Sign up &amp; login with Power BI account (needs a Microsoft a/c)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70" y="5840127"/>
            <a:ext cx="2383530" cy="78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A47DFC-429E-4E88-90CB-4EB3627F2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7" y="1081363"/>
            <a:ext cx="10722605" cy="642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F0C6A-5ED6-4875-BE99-27B5E5153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36" y="4309093"/>
            <a:ext cx="3033712" cy="23588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A55247-5CCB-4594-BEA0-B07DCFC58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4525" y="4659324"/>
            <a:ext cx="9181730" cy="7707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27C3EA-3551-41CA-9F94-24CE26ED71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4525" y="4240224"/>
            <a:ext cx="2390775" cy="419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6DD217-563B-4D73-BEA4-26E0BB4BECDF}"/>
              </a:ext>
            </a:extLst>
          </p:cNvPr>
          <p:cNvSpPr txBox="1"/>
          <p:nvPr/>
        </p:nvSpPr>
        <p:spPr>
          <a:xfrm>
            <a:off x="3672257" y="5545414"/>
            <a:ext cx="5680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 @ Workshop if needed or read </a:t>
            </a:r>
            <a:r>
              <a:rPr lang="en-GB" dirty="0">
                <a:hlinkClick r:id="rId9"/>
              </a:rPr>
              <a:t>https://docs.microsoft.com/en-us/power-bi/fundamentals/service-self-service-signup-for-power-bi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590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3728-76D1-4EA3-B5D6-13C6DB06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5225"/>
          </a:xfrm>
        </p:spPr>
        <p:txBody>
          <a:bodyPr/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Graphik Meetup"/>
              </a:rPr>
              <a:t>Q&amp;A Workshop - Power BI Beginner Training Lesson 2 of 10</a:t>
            </a:r>
          </a:p>
          <a:p>
            <a:r>
              <a:rPr lang="en-GB" sz="2400" dirty="0"/>
              <a:t>https://www.meetup.com/The-Power-BI-Apprentice/events/275871416/</a:t>
            </a:r>
          </a:p>
          <a:p>
            <a:endParaRPr lang="en-GB" sz="24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B5A5C0-1991-4BF2-AC39-6C46E7645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A9AF6-1359-40F1-8B23-A54442D873FE}"/>
              </a:ext>
            </a:extLst>
          </p:cNvPr>
          <p:cNvSpPr txBox="1"/>
          <p:nvPr/>
        </p:nvSpPr>
        <p:spPr>
          <a:xfrm>
            <a:off x="838200" y="417713"/>
            <a:ext cx="10515600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Workshop this eve at 21:00 – 22:00 GMT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25th Jan 2021</a:t>
            </a:r>
          </a:p>
        </p:txBody>
      </p:sp>
      <p:pic>
        <p:nvPicPr>
          <p:cNvPr id="10" name="Picture 9" descr="A picture containing text, indoor, toaster, plastic&#10;&#10;Description automatically generated">
            <a:extLst>
              <a:ext uri="{FF2B5EF4-FFF2-40B4-BE49-F238E27FC236}">
                <a16:creationId xmlns:a16="http://schemas.microsoft.com/office/drawing/2014/main" id="{88A97772-6C1A-4FF6-9D45-AE38AE15E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28" y="3487874"/>
            <a:ext cx="4228343" cy="17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86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E7F21713-C306-4F6D-9F7D-6BF8E7FD0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2190750"/>
            <a:ext cx="4457700" cy="445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21E70-9E00-465A-89FC-F26A706D691E}"/>
              </a:ext>
            </a:extLst>
          </p:cNvPr>
          <p:cNvSpPr txBox="1"/>
          <p:nvPr/>
        </p:nvSpPr>
        <p:spPr>
          <a:xfrm>
            <a:off x="1028700" y="257175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https://forms.office.com/Pages/ResponsePage.aspx?id=WkuituyrDEaGarPmYT9Z1NvMNOjKOFdHsnEJjP6WpoNUREdYRjdPUUQ0SzlQVzYzUEdJSkVKV1U5Ni4u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1F505-BB5F-41DF-B932-B940AB384222}"/>
              </a:ext>
            </a:extLst>
          </p:cNvPr>
          <p:cNvSpPr txBox="1"/>
          <p:nvPr/>
        </p:nvSpPr>
        <p:spPr>
          <a:xfrm>
            <a:off x="1181100" y="42291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go to form and submit</a:t>
            </a:r>
          </a:p>
          <a:p>
            <a:r>
              <a:rPr lang="en-US" dirty="0"/>
              <a:t>Trainer display live online results in Power BI dashboard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AA41C-B4DB-426D-98CA-0B9CD78A087D}"/>
              </a:ext>
            </a:extLst>
          </p:cNvPr>
          <p:cNvSpPr txBox="1"/>
          <p:nvPr/>
        </p:nvSpPr>
        <p:spPr>
          <a:xfrm>
            <a:off x="1051264" y="233661"/>
            <a:ext cx="10515600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Quick Survey of audience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24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264" y="1287262"/>
            <a:ext cx="10515600" cy="395754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Back in Power BI Desktop</a:t>
            </a:r>
          </a:p>
          <a:p>
            <a:r>
              <a:rPr lang="en-GB" dirty="0"/>
              <a:t>open .</a:t>
            </a:r>
            <a:r>
              <a:rPr lang="en-GB" dirty="0" err="1"/>
              <a:t>pbix</a:t>
            </a:r>
            <a:r>
              <a:rPr lang="en-GB" dirty="0"/>
              <a:t> then Click Publish</a:t>
            </a:r>
          </a:p>
          <a:p>
            <a:r>
              <a:rPr lang="en-GB" dirty="0"/>
              <a:t>Select My Workspace and click confirm.</a:t>
            </a:r>
          </a:p>
          <a:p>
            <a:r>
              <a:rPr lang="en-GB" dirty="0"/>
              <a:t>Check success message</a:t>
            </a:r>
          </a:p>
          <a:p>
            <a:r>
              <a:rPr lang="en-GB" dirty="0" err="1"/>
              <a:t>Goto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www.powerbi.com</a:t>
            </a:r>
            <a:endParaRPr lang="en-GB" dirty="0"/>
          </a:p>
          <a:p>
            <a:r>
              <a:rPr lang="en-GB" dirty="0"/>
              <a:t>Open My Workspace</a:t>
            </a:r>
          </a:p>
          <a:p>
            <a:r>
              <a:rPr lang="en-GB" dirty="0"/>
              <a:t>See you report</a:t>
            </a:r>
          </a:p>
          <a:p>
            <a:r>
              <a:rPr lang="en-GB" dirty="0"/>
              <a:t>Navigate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118251"/>
            <a:ext cx="10515600" cy="954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Publish to Power BI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.</a:t>
            </a:r>
            <a:r>
              <a:rPr lang="en-GB" sz="2400" dirty="0" err="1">
                <a:solidFill>
                  <a:schemeClr val="bg1"/>
                </a:solidFill>
              </a:rPr>
              <a:t>pbix</a:t>
            </a:r>
            <a:r>
              <a:rPr lang="en-GB" sz="2400" dirty="0">
                <a:solidFill>
                  <a:schemeClr val="bg1"/>
                </a:solidFill>
              </a:rPr>
              <a:t>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816A520-544D-4737-ABB2-A2B9C620C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264" y="1201066"/>
            <a:ext cx="2367368" cy="1242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96038C-0A6D-45C4-A184-717E681EC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099" y="2830046"/>
            <a:ext cx="4726480" cy="1335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A1511-3F90-47CD-8E23-590BF66C0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414" y="1305575"/>
            <a:ext cx="923925" cy="1438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1DF966-9495-43C4-AF20-17F2CECE1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062" y="5160665"/>
            <a:ext cx="3529013" cy="1584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C80AA7-9430-4AC2-A4BB-9D43E89A3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960" y="4783571"/>
            <a:ext cx="3529013" cy="19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27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4216083"/>
          </a:xfrm>
        </p:spPr>
        <p:txBody>
          <a:bodyPr>
            <a:normAutofit/>
          </a:bodyPr>
          <a:lstStyle/>
          <a:p>
            <a:r>
              <a:rPr lang="en-GB" dirty="0"/>
              <a:t>Back to get &amp; prepare data with Power Query Editor</a:t>
            </a:r>
          </a:p>
          <a:p>
            <a:r>
              <a:rPr lang="en-GB" dirty="0"/>
              <a:t>From Power BI Desktop open Power Query Editor...how ?</a:t>
            </a:r>
          </a:p>
          <a:p>
            <a:r>
              <a:rPr lang="en-GB" dirty="0"/>
              <a:t>Show PQE features</a:t>
            </a:r>
          </a:p>
          <a:p>
            <a:r>
              <a:rPr lang="en-GB" dirty="0"/>
              <a:t>Power Query Language = M</a:t>
            </a:r>
          </a:p>
          <a:p>
            <a:r>
              <a:rPr lang="en-GB" dirty="0"/>
              <a:t>BTW it’s the same in Excel </a:t>
            </a:r>
          </a:p>
          <a:p>
            <a:r>
              <a:rPr lang="en-GB" dirty="0"/>
              <a:t>Get data &amp; transform as demo in Learn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2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25th Jan 2021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Use Power Query Editor to get data &amp; prepare your data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" y="5949069"/>
            <a:ext cx="2383530" cy="78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ABB16-D471-46AD-BD58-19810EDF1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579" y="1795462"/>
            <a:ext cx="2228850" cy="176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9CACF-A062-4C0F-B124-E6C29F7F7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328" y="4687410"/>
            <a:ext cx="5505671" cy="22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89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80"/>
            <a:ext cx="10515600" cy="21042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Csv &gt; raw ? See </a:t>
            </a:r>
            <a:r>
              <a:rPr lang="en-GB" dirty="0" err="1"/>
              <a:t>url</a:t>
            </a:r>
            <a:r>
              <a:rPr lang="en-GB" dirty="0"/>
              <a:t> : </a:t>
            </a:r>
            <a:r>
              <a:rPr lang="en-GB" dirty="0">
                <a:hlinkClick r:id="rId2"/>
              </a:rPr>
              <a:t>https://github.com/wottabyte/PBITraining/tree/master/10WeekPBIonline2021</a:t>
            </a:r>
            <a:endParaRPr lang="en-GB" dirty="0"/>
          </a:p>
          <a:p>
            <a:r>
              <a:rPr lang="en-GB" dirty="0"/>
              <a:t>PQE use Web </a:t>
            </a:r>
          </a:p>
          <a:p>
            <a:r>
              <a:rPr lang="en-GB" dirty="0"/>
              <a:t>Lowercase then capitalize</a:t>
            </a:r>
          </a:p>
          <a:p>
            <a:r>
              <a:rPr lang="en-GB" dirty="0"/>
              <a:t>Pivot years</a:t>
            </a:r>
          </a:p>
          <a:p>
            <a:r>
              <a:rPr lang="en-GB" dirty="0"/>
              <a:t>Close &amp; Apply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2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Power Query Editor: Capitalize &amp; </a:t>
            </a:r>
            <a:r>
              <a:rPr lang="en-GB" sz="2400" dirty="0" err="1">
                <a:solidFill>
                  <a:schemeClr val="bg1"/>
                </a:solidFill>
              </a:rPr>
              <a:t>UNpivot</a:t>
            </a:r>
            <a:r>
              <a:rPr lang="en-GB" sz="2400" dirty="0">
                <a:solidFill>
                  <a:schemeClr val="bg1"/>
                </a:solidFill>
              </a:rPr>
              <a:t> data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1333E-9249-4E36-B9BE-A3650CEE3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64" y="3530244"/>
            <a:ext cx="9459690" cy="24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33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1263033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Microsoft Learn - Complete Learning Path ‘Prepare Data for analysis’</a:t>
            </a:r>
          </a:p>
          <a:p>
            <a:r>
              <a:rPr lang="en-GB" dirty="0"/>
              <a:t>Module – ‘Get data in Power BI</a:t>
            </a:r>
          </a:p>
          <a:p>
            <a:r>
              <a:rPr lang="en-GB" dirty="0"/>
              <a:t>Module – ‘Clean, transform and load data in Power BI</a:t>
            </a:r>
          </a:p>
          <a:p>
            <a:r>
              <a:rPr lang="en-GB" dirty="0"/>
              <a:t>Download the slides from GitHub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2 </a:t>
            </a:r>
            <a:r>
              <a:rPr lang="en-GB" sz="3600" dirty="0" err="1">
                <a:solidFill>
                  <a:schemeClr val="bg1"/>
                </a:solidFill>
              </a:rPr>
              <a:t>CourseWork</a:t>
            </a:r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25th Jan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EFCA6-EB56-4318-9501-46F6579F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54789"/>
            <a:ext cx="5067300" cy="123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6511B-60E4-4C64-AD6A-A3FBCB9B0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047" y="3487323"/>
            <a:ext cx="4181475" cy="1057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001337-79A5-4581-B5BE-650CE29F1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064" y="4681238"/>
            <a:ext cx="4724400" cy="1076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65804-B3A4-47A4-94FA-AE4F6432EFF7}"/>
              </a:ext>
            </a:extLst>
          </p:cNvPr>
          <p:cNvSpPr txBox="1"/>
          <p:nvPr/>
        </p:nvSpPr>
        <p:spPr>
          <a:xfrm>
            <a:off x="1051264" y="6001923"/>
            <a:ext cx="8332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6"/>
              </a:rPr>
              <a:t>https://docs.microsoft.com/en-us/learn/paths/prepare-data-power-bi/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80536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B643-3A9B-4A5F-A6D7-35CFAA1C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: Meetup , </a:t>
            </a:r>
            <a:r>
              <a:rPr lang="en-GB" dirty="0" err="1"/>
              <a:t>LinkedIN</a:t>
            </a:r>
            <a:r>
              <a:rPr lang="en-GB" dirty="0"/>
              <a:t>, YouTube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E3523-D433-4D78-ADC0-6E0DD481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95903"/>
            <a:ext cx="9944100" cy="3336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3454C-5C48-45C8-92DC-B20A0D4C8A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3" y="4476650"/>
            <a:ext cx="484401" cy="484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D6F472-74FA-4711-A300-AB6FF77D03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3" y="5013578"/>
            <a:ext cx="485721" cy="485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F1AFD0-908B-4475-B66D-88B52205B84E}"/>
              </a:ext>
            </a:extLst>
          </p:cNvPr>
          <p:cNvSpPr txBox="1"/>
          <p:nvPr/>
        </p:nvSpPr>
        <p:spPr>
          <a:xfrm>
            <a:off x="889333" y="3915520"/>
            <a:ext cx="200942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/>
              <a:t>@</a:t>
            </a:r>
            <a:r>
              <a:rPr lang="en-GB" sz="1961" b="1" dirty="0" err="1"/>
              <a:t>wottabyte</a:t>
            </a:r>
            <a:endParaRPr lang="en-GB" sz="1961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809D3-E839-4C76-BDC9-13DED7C9EBA9}"/>
              </a:ext>
            </a:extLst>
          </p:cNvPr>
          <p:cNvSpPr txBox="1"/>
          <p:nvPr/>
        </p:nvSpPr>
        <p:spPr>
          <a:xfrm>
            <a:off x="889332" y="4459887"/>
            <a:ext cx="200942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 err="1"/>
              <a:t>wottabyte</a:t>
            </a:r>
            <a:endParaRPr lang="en-GB" sz="1961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75DF1-2478-4D0E-A290-A4E9E0CE6083}"/>
              </a:ext>
            </a:extLst>
          </p:cNvPr>
          <p:cNvSpPr txBox="1"/>
          <p:nvPr/>
        </p:nvSpPr>
        <p:spPr>
          <a:xfrm>
            <a:off x="889332" y="5013578"/>
            <a:ext cx="286026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/>
              <a:t>www.wottabyte.com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EA7BA-C71B-4E28-8630-84BBA6611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3" y="3939724"/>
            <a:ext cx="484401" cy="4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9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32724C-D643-4BB4-AA7A-A5965A7D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33" y="-50242"/>
            <a:ext cx="6299429" cy="1040150"/>
          </a:xfrm>
        </p:spPr>
        <p:txBody>
          <a:bodyPr>
            <a:normAutofit/>
          </a:bodyPr>
          <a:lstStyle/>
          <a:p>
            <a:r>
              <a:rPr lang="en-US" dirty="0"/>
              <a:t>David Moss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E3CFE768-7052-4C67-A52B-E14095777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 rot="5400000">
            <a:off x="380033" y="1055676"/>
            <a:ext cx="2671005" cy="267100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B93BA3-C19D-47E0-B190-767E3C9B80C3}"/>
              </a:ext>
            </a:extLst>
          </p:cNvPr>
          <p:cNvSpPr txBox="1">
            <a:spLocks/>
          </p:cNvSpPr>
          <p:nvPr/>
        </p:nvSpPr>
        <p:spPr>
          <a:xfrm>
            <a:off x="3914768" y="469833"/>
            <a:ext cx="8277233" cy="615434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136" b="1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Azure | Power Platform | D365 Solutions Architect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EB9907-C38A-4B51-A744-E6EAFD3D0926}"/>
              </a:ext>
            </a:extLst>
          </p:cNvPr>
          <p:cNvSpPr txBox="1">
            <a:spLocks/>
          </p:cNvSpPr>
          <p:nvPr/>
        </p:nvSpPr>
        <p:spPr>
          <a:xfrm>
            <a:off x="3914767" y="1000573"/>
            <a:ext cx="7137343" cy="1011889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61" dirty="0"/>
              <a:t>Delivering end to end Azure AI &amp; BI hybrid solutions with a passion for D365, Power Platform &amp; Power BI reports across IoT, e-commerce, </a:t>
            </a:r>
            <a:r>
              <a:rPr lang="en-US" sz="1961" dirty="0" err="1"/>
              <a:t>telcos</a:t>
            </a:r>
            <a:r>
              <a:rPr lang="en-US" sz="1961" dirty="0"/>
              <a:t>, fintech &amp; manufacturing verticals.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6109DE3-C049-4AAC-B8D8-4FACA53B1C7E}"/>
              </a:ext>
            </a:extLst>
          </p:cNvPr>
          <p:cNvSpPr txBox="1">
            <a:spLocks/>
          </p:cNvSpPr>
          <p:nvPr/>
        </p:nvSpPr>
        <p:spPr>
          <a:xfrm>
            <a:off x="3914767" y="2107753"/>
            <a:ext cx="7137343" cy="624016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136" b="1" dirty="0"/>
              <a:t>MVP Data Platform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5B05F50-68A3-40F4-85D2-5100D4AAE0D9}"/>
              </a:ext>
            </a:extLst>
          </p:cNvPr>
          <p:cNvSpPr txBox="1">
            <a:spLocks/>
          </p:cNvSpPr>
          <p:nvPr/>
        </p:nvSpPr>
        <p:spPr>
          <a:xfrm>
            <a:off x="3914767" y="3726680"/>
            <a:ext cx="7137343" cy="624016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136" b="1" dirty="0"/>
              <a:t>ACMA, CGMA Accountant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A08723E-FB93-4B41-A48A-CA0D5FF2F8A7}"/>
              </a:ext>
            </a:extLst>
          </p:cNvPr>
          <p:cNvSpPr txBox="1">
            <a:spLocks/>
          </p:cNvSpPr>
          <p:nvPr/>
        </p:nvSpPr>
        <p:spPr>
          <a:xfrm>
            <a:off x="3914767" y="2606752"/>
            <a:ext cx="7137343" cy="1267334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Since 2017 awarded MVP - Microsoft Valued Professional - for my community contributions.</a:t>
            </a:r>
          </a:p>
          <a:p>
            <a:r>
              <a:rPr lang="en-US" sz="1765" dirty="0"/>
              <a:t>Leader of Power BI meetup user groups in London and online.</a:t>
            </a:r>
          </a:p>
          <a:p>
            <a:r>
              <a:rPr lang="en-US" sz="1765" dirty="0"/>
              <a:t>Community &amp; conference presenter.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EC89B9-AD81-48DD-97B3-4118D7ACE2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3" y="4476650"/>
            <a:ext cx="484401" cy="484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17B20-5F05-4B4D-A402-6A13400607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3" y="5013578"/>
            <a:ext cx="485721" cy="485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1E8E8-9942-4E4A-BE0D-DAEA0B7331F1}"/>
              </a:ext>
            </a:extLst>
          </p:cNvPr>
          <p:cNvSpPr txBox="1"/>
          <p:nvPr/>
        </p:nvSpPr>
        <p:spPr>
          <a:xfrm>
            <a:off x="889333" y="3915520"/>
            <a:ext cx="200942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/>
              <a:t>@</a:t>
            </a:r>
            <a:r>
              <a:rPr lang="en-GB" sz="1961" b="1" dirty="0" err="1"/>
              <a:t>wottabyte</a:t>
            </a:r>
            <a:endParaRPr lang="en-GB" sz="1961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37678-29EE-4CD8-BCD9-95181AB884CF}"/>
              </a:ext>
            </a:extLst>
          </p:cNvPr>
          <p:cNvSpPr txBox="1"/>
          <p:nvPr/>
        </p:nvSpPr>
        <p:spPr>
          <a:xfrm>
            <a:off x="889332" y="4459887"/>
            <a:ext cx="200942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 err="1"/>
              <a:t>wottabyte</a:t>
            </a:r>
            <a:endParaRPr lang="en-GB" sz="1961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72817-DA4F-4E66-B893-14EC2A442627}"/>
              </a:ext>
            </a:extLst>
          </p:cNvPr>
          <p:cNvSpPr txBox="1"/>
          <p:nvPr/>
        </p:nvSpPr>
        <p:spPr>
          <a:xfrm>
            <a:off x="889332" y="5013578"/>
            <a:ext cx="2860269" cy="56113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961" b="1" dirty="0"/>
              <a:t>www.wottabyte.com</a:t>
            </a:r>
          </a:p>
        </p:txBody>
      </p:sp>
      <p:pic>
        <p:nvPicPr>
          <p:cNvPr id="18" name="Picture 17">
            <a:hlinkClick r:id="rId6"/>
            <a:extLst>
              <a:ext uri="{FF2B5EF4-FFF2-40B4-BE49-F238E27FC236}">
                <a16:creationId xmlns:a16="http://schemas.microsoft.com/office/drawing/2014/main" id="{CD5310B0-C3BC-4AF5-8CC1-7B3632652C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23" y="5968672"/>
            <a:ext cx="1846023" cy="74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28EA82-4C23-402D-BC52-87073512BEF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3" y="3939724"/>
            <a:ext cx="484401" cy="484401"/>
          </a:xfrm>
          <a:prstGeom prst="rect">
            <a:avLst/>
          </a:prstGeom>
        </p:spPr>
      </p:pic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6A5EC11-84BB-4DA9-956B-225446E753B5}"/>
              </a:ext>
            </a:extLst>
          </p:cNvPr>
          <p:cNvSpPr txBox="1">
            <a:spLocks/>
          </p:cNvSpPr>
          <p:nvPr/>
        </p:nvSpPr>
        <p:spPr>
          <a:xfrm>
            <a:off x="3918718" y="4240624"/>
            <a:ext cx="7137343" cy="995657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61" dirty="0"/>
              <a:t>A qualified ACMA accountant all my career which keeps me commercially aware &amp; business facing partner on D365 F&amp;O projects.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AF46D3-67E7-4A14-A6C2-9553A5A632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32" y="5324635"/>
            <a:ext cx="1748578" cy="1288075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6383276B-F85E-41A7-B399-1B99C142BA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1" y="5587900"/>
            <a:ext cx="3410571" cy="11255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F84371-5376-49D7-8DCE-67DC16D696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746" y="5381864"/>
            <a:ext cx="1325691" cy="133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40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3355-EE1E-4808-88FA-1B3E36E0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Tube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C685E-E660-4F28-BDC0-9B85B9ADEB6A}"/>
              </a:ext>
            </a:extLst>
          </p:cNvPr>
          <p:cNvSpPr txBox="1"/>
          <p:nvPr/>
        </p:nvSpPr>
        <p:spPr>
          <a:xfrm>
            <a:off x="904875" y="1367522"/>
            <a:ext cx="750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https://www.youtube.com/channel/UCDtmmwK3YxWqzDNZ5L3pdMw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F945A-979B-4115-BECB-A5159532C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57" y="2105025"/>
            <a:ext cx="8568885" cy="42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2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1263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Watch your email &amp; social media channels for when event goes live for registration.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838200" y="215905"/>
            <a:ext cx="105156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1</a:t>
            </a:r>
            <a:r>
              <a:rPr lang="en-GB" sz="2400" baseline="30000" dirty="0">
                <a:solidFill>
                  <a:schemeClr val="bg1"/>
                </a:solidFill>
              </a:rPr>
              <a:t>st</a:t>
            </a:r>
            <a:r>
              <a:rPr lang="en-GB" sz="2400" dirty="0">
                <a:solidFill>
                  <a:schemeClr val="bg1"/>
                </a:solidFill>
              </a:rPr>
              <a:t> February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Power BI desktop to structure &amp; create </a:t>
            </a:r>
            <a:r>
              <a:rPr lang="en-GB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datamodels</a:t>
            </a:r>
            <a:endParaRPr lang="en-GB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41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DD0F-CBB9-40BD-9867-2904FBBF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</a:t>
            </a:r>
          </a:p>
        </p:txBody>
      </p:sp>
      <p:pic>
        <p:nvPicPr>
          <p:cNvPr id="6" name="Online Media 5" title="Thats all Folks (Rare)">
            <a:hlinkClick r:id="" action="ppaction://media"/>
            <a:extLst>
              <a:ext uri="{FF2B5EF4-FFF2-40B4-BE49-F238E27FC236}">
                <a16:creationId xmlns:a16="http://schemas.microsoft.com/office/drawing/2014/main" id="{CE4314A2-C148-4820-8A92-F2A455447FE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26EAD1F-A79C-4A41-BF98-239E7436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7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A2851-5AB9-46DC-9B9E-B600646D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19" y="2400422"/>
            <a:ext cx="7875195" cy="3991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1C0F4-C8DB-404C-B7B8-0F3627D5E627}"/>
              </a:ext>
            </a:extLst>
          </p:cNvPr>
          <p:cNvSpPr txBox="1"/>
          <p:nvPr/>
        </p:nvSpPr>
        <p:spPr>
          <a:xfrm>
            <a:off x="1979018" y="979126"/>
            <a:ext cx="7875195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Power BI – LESSON 3 of 10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31256-C074-414D-AC78-E2FB477B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0" y="4699738"/>
            <a:ext cx="1923689" cy="634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E03A-16A3-4ED7-A7D7-6725E730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943225"/>
            <a:ext cx="3586763" cy="2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92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1</a:t>
            </a:r>
            <a:r>
              <a:rPr lang="en-GB" sz="2400" baseline="30000" dirty="0">
                <a:solidFill>
                  <a:schemeClr val="bg1"/>
                </a:solidFill>
              </a:rPr>
              <a:t>st</a:t>
            </a:r>
            <a:r>
              <a:rPr lang="en-GB" sz="2400" dirty="0">
                <a:solidFill>
                  <a:schemeClr val="bg1"/>
                </a:solidFill>
              </a:rPr>
              <a:t> Feb 2021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Power BI desktop to structure &amp; create </a:t>
            </a:r>
            <a:r>
              <a:rPr lang="en-GB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datamodels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068" y="378958"/>
            <a:ext cx="2383530" cy="78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8194B-51DD-4280-B0E4-6723C63C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223" y="1640861"/>
            <a:ext cx="7900853" cy="52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2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42160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Hi &amp; Intros: David, Conrad (get ready to scan </a:t>
            </a:r>
            <a:r>
              <a:rPr lang="en-GB" dirty="0" err="1"/>
              <a:t>Linkedin</a:t>
            </a:r>
            <a:r>
              <a:rPr lang="en-GB" dirty="0"/>
              <a:t> QR code)</a:t>
            </a:r>
          </a:p>
          <a:p>
            <a:r>
              <a:rPr lang="en-GB" dirty="0"/>
              <a:t>Logistics: Classroom course</a:t>
            </a:r>
          </a:p>
          <a:p>
            <a:r>
              <a:rPr lang="en-GB" dirty="0"/>
              <a:t>Recording on </a:t>
            </a:r>
            <a:r>
              <a:rPr lang="en-GB" dirty="0" err="1"/>
              <a:t>Youtube</a:t>
            </a:r>
            <a:r>
              <a:rPr lang="en-GB" dirty="0"/>
              <a:t>. Leave if not happy to be recorded</a:t>
            </a:r>
          </a:p>
          <a:p>
            <a:r>
              <a:rPr lang="en-GB" dirty="0"/>
              <a:t>Each week sign up on Meetup.com for the weekly event &amp; Q&amp;A workshop</a:t>
            </a:r>
          </a:p>
          <a:p>
            <a:r>
              <a:rPr lang="en-GB" dirty="0"/>
              <a:t>Each session will be a new Zoom link</a:t>
            </a:r>
          </a:p>
          <a:p>
            <a:r>
              <a:rPr lang="en-GB" dirty="0"/>
              <a:t>Questions into the chat or raise your hand</a:t>
            </a:r>
          </a:p>
          <a:p>
            <a:r>
              <a:rPr lang="en-GB" dirty="0"/>
              <a:t>2 screens is better than 1.</a:t>
            </a:r>
          </a:p>
          <a:p>
            <a:r>
              <a:rPr lang="en-GB" dirty="0"/>
              <a:t>Microphones on mute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838200" y="117474"/>
            <a:ext cx="105156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1</a:t>
            </a:r>
            <a:r>
              <a:rPr lang="en-GB" sz="2400" baseline="30000" dirty="0">
                <a:solidFill>
                  <a:schemeClr val="bg1"/>
                </a:solidFill>
              </a:rPr>
              <a:t>st</a:t>
            </a:r>
            <a:r>
              <a:rPr lang="en-GB" sz="2400" dirty="0">
                <a:solidFill>
                  <a:schemeClr val="bg1"/>
                </a:solidFill>
              </a:rPr>
              <a:t> Feb 2021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Power BI desktop to structure &amp; create </a:t>
            </a:r>
            <a:r>
              <a:rPr lang="en-GB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datamodels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1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B1A2-CF25-4725-A57B-4128F885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pPr algn="ctr"/>
            <a:r>
              <a:rPr lang="en-GB" dirty="0" err="1"/>
              <a:t>Linkedin</a:t>
            </a:r>
            <a:r>
              <a:rPr lang="en-GB" dirty="0"/>
              <a:t> : QR Codes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4351FB8-038B-4646-AF84-467E0BA46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7688"/>
            <a:ext cx="4421065" cy="5670312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1CE173C6-8EC5-433A-A6C3-8F66CA99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6" y="1187688"/>
            <a:ext cx="4379706" cy="55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59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Microsoft Power BI </a:t>
            </a:r>
            <a:r>
              <a:rPr lang="en-GB" sz="3600" dirty="0">
                <a:solidFill>
                  <a:schemeClr val="bg1"/>
                </a:solidFill>
              </a:rPr>
              <a:t>Associate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DA-100 Certification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95354E-033D-4B05-89AC-F2AF43724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11" y="1464226"/>
            <a:ext cx="9776178" cy="2790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E58C5-338B-455C-A0AB-C54052688657}"/>
              </a:ext>
            </a:extLst>
          </p:cNvPr>
          <p:cNvSpPr txBox="1"/>
          <p:nvPr/>
        </p:nvSpPr>
        <p:spPr>
          <a:xfrm>
            <a:off x="1207911" y="4921956"/>
            <a:ext cx="777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https://docs.microsoft.com/en-us/learn/certifications/exams/da-100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 Tube DA-100 :   </a:t>
            </a:r>
            <a:r>
              <a:rPr lang="en-GB" dirty="0">
                <a:hlinkClick r:id="rId5"/>
              </a:rPr>
              <a:t>https://www.youtube.com/watch?v=CI7hdjq0ZxI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819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3728-76D1-4EA3-B5D6-13C6DB06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5225"/>
          </a:xfrm>
        </p:spPr>
        <p:txBody>
          <a:bodyPr/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Graphik Meetup"/>
              </a:rPr>
              <a:t>Q&amp;A Workshop 3 - Power BI Beginner Training</a:t>
            </a:r>
          </a:p>
          <a:p>
            <a:r>
              <a:rPr lang="en-GB" sz="2400" dirty="0"/>
              <a:t>https://www.meetup.com/The-Power-BI-Apprentice/events/276011703/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B5A5C0-1991-4BF2-AC39-6C46E7645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A9AF6-1359-40F1-8B23-A54442D873FE}"/>
              </a:ext>
            </a:extLst>
          </p:cNvPr>
          <p:cNvSpPr txBox="1"/>
          <p:nvPr/>
        </p:nvSpPr>
        <p:spPr>
          <a:xfrm>
            <a:off x="838200" y="417713"/>
            <a:ext cx="10515600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Workshop this eve at 21:00 – 22:00 GMT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1</a:t>
            </a:r>
            <a:r>
              <a:rPr lang="en-GB" sz="2400" baseline="30000" dirty="0">
                <a:solidFill>
                  <a:schemeClr val="bg1"/>
                </a:solidFill>
              </a:rPr>
              <a:t>st</a:t>
            </a:r>
            <a:r>
              <a:rPr lang="en-GB" sz="2400" dirty="0">
                <a:solidFill>
                  <a:schemeClr val="bg1"/>
                </a:solidFill>
              </a:rPr>
              <a:t> Feb 2021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D9764A-A076-4D48-9D6B-02F8E9AB2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07" y="2884459"/>
            <a:ext cx="4151585" cy="34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90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CB35-4485-4D54-83B6-97DF497C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480"/>
            <a:ext cx="10515600" cy="5003484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1: Monday 18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Introduction to Power BI and your first Power BI report.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2: Monday 25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Use Power Query Editor to get data &amp; prepare your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3: Monday 1</a:t>
            </a:r>
            <a:r>
              <a:rPr lang="en-GB" sz="1800" baseline="300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Use Power BI desktop to structure &amp; create </a:t>
            </a:r>
            <a:r>
              <a:rPr lang="en-GB" sz="1800" dirty="0" err="1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datamodels</a:t>
            </a: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4: Monday 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Design &amp; configure Power BI visuals like charts, maps &amp; KPIs.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5: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Add user friendly report navigation features, slicers &amp; tooltips.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6: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2021: Publish &amp; share Power BI reports &amp; dashboards.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7: Monday 1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Get to grips with Power BI cloud service &amp; mobile features.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8: Monday 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Enhance your data with DAX for KPIs reporting.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9: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Data analytics reporting &amp; AI features in Power BI.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10: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Power BI at work with workspaces, datasets &amp; security.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68ED0-0F69-4685-8664-EEC5A7CF8F67}"/>
              </a:ext>
            </a:extLst>
          </p:cNvPr>
          <p:cNvSpPr txBox="1"/>
          <p:nvPr/>
        </p:nvSpPr>
        <p:spPr>
          <a:xfrm>
            <a:off x="2615049" y="117474"/>
            <a:ext cx="6961902" cy="9848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4693E-8B56-476B-BA1B-9E22CA81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F297-5B1D-4EF8-9F36-B4081500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Conrad Moss : Power BI 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42586-F100-475D-8A76-B3A66A00C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38779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Certified MCSA BI Reporting : Power BI &amp; Excel</a:t>
            </a:r>
          </a:p>
          <a:p>
            <a:r>
              <a:rPr lang="en-GB" dirty="0"/>
              <a:t>Power BI Certification 70-778 preparing to take DA-100</a:t>
            </a:r>
          </a:p>
          <a:p>
            <a:r>
              <a:rPr lang="en-GB" dirty="0"/>
              <a:t>Manchester United fan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2DC87-A746-40A1-A841-413CD582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40" y="3449320"/>
            <a:ext cx="2619693" cy="274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5BA49-2D76-4949-8EAA-0A68972F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33" y="4150360"/>
            <a:ext cx="4239260" cy="1927961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B31ACF5-3CC4-4748-889D-D55F08902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3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E7A5-A459-48FE-87EF-0B7583C5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pPr algn="ctr"/>
            <a:r>
              <a:rPr lang="en-GB" dirty="0"/>
              <a:t>What is Power BI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36A0B-D273-40E3-BEB2-B33EE9AB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10" y="1257300"/>
            <a:ext cx="9529665" cy="523557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A8652F4-21C9-4F99-A51D-4C215D290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7" y="133350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29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1263033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Microsoft Learn - Complete Learning Path ‘Prepare Data for analysis’</a:t>
            </a:r>
          </a:p>
          <a:p>
            <a:r>
              <a:rPr lang="en-GB" dirty="0"/>
              <a:t>Module – ‘Get data in Power BI</a:t>
            </a:r>
          </a:p>
          <a:p>
            <a:r>
              <a:rPr lang="en-GB" dirty="0"/>
              <a:t>Module – ‘Clean, transform and load data in Power BI</a:t>
            </a:r>
          </a:p>
          <a:p>
            <a:r>
              <a:rPr lang="en-GB" dirty="0"/>
              <a:t>Download the slides from GitHub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2 </a:t>
            </a:r>
            <a:r>
              <a:rPr lang="en-GB" sz="3600" dirty="0" err="1">
                <a:solidFill>
                  <a:schemeClr val="bg1"/>
                </a:solidFill>
              </a:rPr>
              <a:t>CourseWork</a:t>
            </a:r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From Monday 25th Jan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EFCA6-EB56-4318-9501-46F6579F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54789"/>
            <a:ext cx="5067300" cy="123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6511B-60E4-4C64-AD6A-A3FBCB9B0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047" y="3487323"/>
            <a:ext cx="4181475" cy="1057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001337-79A5-4581-B5BE-650CE29F1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064" y="4681238"/>
            <a:ext cx="4724400" cy="1076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65804-B3A4-47A4-94FA-AE4F6432EFF7}"/>
              </a:ext>
            </a:extLst>
          </p:cNvPr>
          <p:cNvSpPr txBox="1"/>
          <p:nvPr/>
        </p:nvSpPr>
        <p:spPr>
          <a:xfrm>
            <a:off x="1051264" y="6001923"/>
            <a:ext cx="8332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6"/>
              </a:rPr>
              <a:t>https://docs.microsoft.com/en-us/learn/paths/prepare-data-power-bi/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48808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Power BI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EF9C9-C524-481E-9CEC-AACC2593A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02" y="1923258"/>
            <a:ext cx="9163324" cy="366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90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2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Published to Power BI Service ??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FCD74D-4A34-4992-B20F-89449760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550789"/>
            <a:ext cx="70104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45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Power BI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EF9C9-C524-481E-9CEC-AACC2593A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02" y="1923258"/>
            <a:ext cx="9163324" cy="366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5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E7F21713-C306-4F6D-9F7D-6BF8E7FD0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2190750"/>
            <a:ext cx="4457700" cy="445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21E70-9E00-465A-89FC-F26A706D691E}"/>
              </a:ext>
            </a:extLst>
          </p:cNvPr>
          <p:cNvSpPr txBox="1"/>
          <p:nvPr/>
        </p:nvSpPr>
        <p:spPr>
          <a:xfrm>
            <a:off x="1028700" y="257175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https://forms.office.com/Pages/ResponsePage.aspx?id=WkuituyrDEaGarPmYT9Z1NvMNOjKOFdHsnEJjP6WpoNUREdYRjdPUUQ0SzlQVzYzUEdJSkVKV1U5Ni4u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1F505-BB5F-41DF-B932-B940AB384222}"/>
              </a:ext>
            </a:extLst>
          </p:cNvPr>
          <p:cNvSpPr txBox="1"/>
          <p:nvPr/>
        </p:nvSpPr>
        <p:spPr>
          <a:xfrm>
            <a:off x="1181100" y="42291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go to form and submit</a:t>
            </a:r>
          </a:p>
          <a:p>
            <a:r>
              <a:rPr lang="en-US" dirty="0"/>
              <a:t>Trainer display live online results in Power BI dashboard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AA41C-B4DB-426D-98CA-0B9CD78A087D}"/>
              </a:ext>
            </a:extLst>
          </p:cNvPr>
          <p:cNvSpPr txBox="1"/>
          <p:nvPr/>
        </p:nvSpPr>
        <p:spPr>
          <a:xfrm>
            <a:off x="1051264" y="233661"/>
            <a:ext cx="10515600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Quick Survey of audience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68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Intro to data modelling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31" y="378958"/>
            <a:ext cx="2383530" cy="78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02A7B-5884-4270-8B5D-2A11F2A1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2" y="1615967"/>
            <a:ext cx="92868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Joins &amp; Relationships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925" y="378958"/>
            <a:ext cx="2383530" cy="786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59F9DA-A671-496F-80DA-FEC174202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1404639"/>
            <a:ext cx="94678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2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Star Schemas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904" y="382849"/>
            <a:ext cx="2383530" cy="786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101BC9-454E-451A-85EF-78D5ACF5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42" y="1745862"/>
            <a:ext cx="93154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27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69" y="2036356"/>
            <a:ext cx="7626742" cy="34355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" y="36543"/>
            <a:ext cx="11453776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225">
              <a:defRPr/>
            </a:pPr>
            <a:r>
              <a:rPr lang="en-US" sz="36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 of a data model – Fact Table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55280" y="1691640"/>
            <a:ext cx="35387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Fact Table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Contains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Measures 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(or items to be aggregated)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of a business process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Examples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</a:p>
          <a:p>
            <a:pPr marL="8001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Transactions</a:t>
            </a:r>
          </a:p>
          <a:p>
            <a:pPr marL="8001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Sales Revenue</a:t>
            </a:r>
          </a:p>
          <a:p>
            <a:pPr marL="8001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Units</a:t>
            </a:r>
          </a:p>
          <a:p>
            <a:pPr marL="8001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Cost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</a:b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Measures are usually sliceable.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Examples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: By Month,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         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By Customer</a:t>
            </a: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2226997" y="1768438"/>
            <a:ext cx="718979" cy="713762"/>
          </a:xfrm>
          <a:prstGeom prst="wedgeRectCallout">
            <a:avLst>
              <a:gd name="adj1" fmla="val 79356"/>
              <a:gd name="adj2" fmla="val 111591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Fact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88B805-E987-44C6-A412-51B50A284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7EF4EC-99F6-45B9-A87A-774E856A3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16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B1A2-CF25-4725-A57B-4128F885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pPr algn="ctr"/>
            <a:r>
              <a:rPr lang="en-GB" dirty="0" err="1"/>
              <a:t>Linkedin</a:t>
            </a:r>
            <a:r>
              <a:rPr lang="en-GB" dirty="0"/>
              <a:t> : QR Codes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4351FB8-038B-4646-AF84-467E0BA46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7688"/>
            <a:ext cx="4421065" cy="5670312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1CE173C6-8EC5-433A-A6C3-8F66CA99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6" y="1187688"/>
            <a:ext cx="4379706" cy="55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6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2039112"/>
            <a:ext cx="7626742" cy="34355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" y="36543"/>
            <a:ext cx="11453776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225">
              <a:defRPr/>
            </a:pPr>
            <a:r>
              <a:rPr lang="en-US" sz="36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 of a data model – Dim Table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55280" y="1691640"/>
            <a:ext cx="35437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Dim Table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A Dim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(or Dimension)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table contains descriptive attributes that define how a fact should roll up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Examples: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By month, By Customer, By Geo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981140" y="1671092"/>
            <a:ext cx="832981" cy="612648"/>
          </a:xfrm>
          <a:prstGeom prst="wedgeRectCallout">
            <a:avLst>
              <a:gd name="adj1" fmla="val 92429"/>
              <a:gd name="adj2" fmla="val 78085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Dim 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4981140" y="1671092"/>
            <a:ext cx="832981" cy="612648"/>
          </a:xfrm>
          <a:prstGeom prst="wedgeRectCallout">
            <a:avLst>
              <a:gd name="adj1" fmla="val 81459"/>
              <a:gd name="adj2" fmla="val 287715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Dim 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Tables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2040718" y="1671092"/>
            <a:ext cx="832981" cy="619580"/>
          </a:xfrm>
          <a:prstGeom prst="wedgeRectCallout">
            <a:avLst>
              <a:gd name="adj1" fmla="val -100140"/>
              <a:gd name="adj2" fmla="val 111637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Dim 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</a:p>
        </p:txBody>
      </p:sp>
      <p:sp>
        <p:nvSpPr>
          <p:cNvPr id="19" name="Rectangular Callout 18"/>
          <p:cNvSpPr/>
          <p:nvPr/>
        </p:nvSpPr>
        <p:spPr bwMode="auto">
          <a:xfrm>
            <a:off x="2040719" y="1671092"/>
            <a:ext cx="832981" cy="619580"/>
          </a:xfrm>
          <a:prstGeom prst="wedgeRectCallout">
            <a:avLst>
              <a:gd name="adj1" fmla="val -135354"/>
              <a:gd name="adj2" fmla="val 335990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Dim 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F391A7-B015-4B83-821A-E3D3B6A32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B6E9E0-0C1D-42D6-B899-1E5E00FBA0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9754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2039112"/>
            <a:ext cx="7626742" cy="34355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" y="36543"/>
            <a:ext cx="11453776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225">
              <a:defRPr/>
            </a:pPr>
            <a:r>
              <a:rPr lang="en-US" sz="36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 of a data model - Relationships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1712623" y="5809175"/>
            <a:ext cx="1232074" cy="505460"/>
          </a:xfrm>
          <a:prstGeom prst="wedgeRectCallout">
            <a:avLst>
              <a:gd name="adj1" fmla="val 27009"/>
              <a:gd name="adj2" fmla="val -516841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Relationships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55280" y="1691640"/>
            <a:ext cx="414074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Relationships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Connection between a 2 tables (usually fact &amp; Dim tables) using columns from each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3 kinds of Relationships 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1 to Many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1 to 1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Many to Many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(with a bridge table)</a:t>
            </a: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4672767" y="5873760"/>
            <a:ext cx="1232074" cy="505460"/>
          </a:xfrm>
          <a:prstGeom prst="wedgeRectCallout">
            <a:avLst>
              <a:gd name="adj1" fmla="val -19240"/>
              <a:gd name="adj2" fmla="val -539954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Relationships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6A8332-6B31-488A-ACA4-73976BB65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9ACD57-C685-43AF-BD45-074D119543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2034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" y="36543"/>
            <a:ext cx="11453776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225">
              <a:defRPr/>
            </a:pPr>
            <a:r>
              <a:rPr lang="en-US" sz="36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Model Brings Facts and Dimensions Together 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2606329" y="2225793"/>
          <a:ext cx="6620510" cy="2789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427" y="6184898"/>
            <a:ext cx="11256913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Note: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This is not an exhaustive list, but are the most common model types used by Power BI.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8E02E-9937-413F-BDDD-4106E15BE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2A5D4-850A-498B-8A7A-8936092E8D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5424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225">
              <a:defRPr/>
            </a:pPr>
            <a:r>
              <a:rPr lang="en-US" sz="36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Flat or Denormalized Schema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76511" y="1588950"/>
            <a:ext cx="36027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All attributes for model exist in a single table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</a:b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Highly inefficient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Model has extra copies of data &gt; slow performance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</a:b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Size of a flat table can blow up really quickly as data model becomes complex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2286000"/>
            <a:ext cx="7743905" cy="28916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CD4D48-4494-436D-8ADC-5E47F4B6C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5C95DA-6032-4D5B-82AF-55898794E7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0063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225">
              <a:defRPr/>
            </a:pPr>
            <a:r>
              <a:rPr lang="en-US" sz="36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 Schema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280" y="1691640"/>
            <a:ext cx="423672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Fact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 table in the middle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Surrounded by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Dims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Looks like a ‘Star’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Fact table is the “Many” side of the (one to many) relationship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2" name="Flowchart: Off-page Connector 11"/>
          <p:cNvSpPr/>
          <p:nvPr/>
        </p:nvSpPr>
        <p:spPr bwMode="auto">
          <a:xfrm>
            <a:off x="6700216" y="2068395"/>
            <a:ext cx="45720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3" name="Flowchart: Off-page Connector 12"/>
          <p:cNvSpPr/>
          <p:nvPr/>
        </p:nvSpPr>
        <p:spPr bwMode="auto">
          <a:xfrm>
            <a:off x="3335397" y="2125319"/>
            <a:ext cx="73152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Many </a:t>
            </a:r>
          </a:p>
        </p:txBody>
      </p:sp>
      <p:sp>
        <p:nvSpPr>
          <p:cNvPr id="15" name="Flowchart: Off-page Connector 14"/>
          <p:cNvSpPr/>
          <p:nvPr/>
        </p:nvSpPr>
        <p:spPr bwMode="auto">
          <a:xfrm>
            <a:off x="782758" y="2068395"/>
            <a:ext cx="45720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Flowchart: Off-page Connector 15"/>
          <p:cNvSpPr/>
          <p:nvPr/>
        </p:nvSpPr>
        <p:spPr bwMode="auto">
          <a:xfrm>
            <a:off x="6712916" y="2110651"/>
            <a:ext cx="45720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7" name="Flowchart: Off-page Connector 16"/>
          <p:cNvSpPr/>
          <p:nvPr/>
        </p:nvSpPr>
        <p:spPr bwMode="auto">
          <a:xfrm>
            <a:off x="3348097" y="2110651"/>
            <a:ext cx="73152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Many </a:t>
            </a:r>
          </a:p>
        </p:txBody>
      </p:sp>
      <p:sp>
        <p:nvSpPr>
          <p:cNvPr id="18" name="Flowchart: Off-page Connector 17"/>
          <p:cNvSpPr/>
          <p:nvPr/>
        </p:nvSpPr>
        <p:spPr bwMode="auto">
          <a:xfrm>
            <a:off x="795458" y="2110651"/>
            <a:ext cx="45720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9" name="Flowchart: Off-page Connector 18"/>
          <p:cNvSpPr/>
          <p:nvPr/>
        </p:nvSpPr>
        <p:spPr bwMode="auto">
          <a:xfrm>
            <a:off x="4846849" y="2110651"/>
            <a:ext cx="45720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42" y="2598104"/>
            <a:ext cx="7347328" cy="403245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694187-1DE0-4576-B4D3-5C1DA9803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A8E732-F756-4E43-A87F-23871876C0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3092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" y="36543"/>
            <a:ext cx="11453776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225">
              <a:defRPr/>
            </a:pPr>
            <a:r>
              <a:rPr lang="en-US" sz="36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Snowflake Schema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280" y="1691640"/>
            <a:ext cx="391566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Center is a Star schema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Fact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 table in middle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Surrounded by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Dims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Dims “snowflake” off of other Dims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If you have many, it looks like a ‘Snowflake’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Dim or Fact tables can be the “Many” side of the relationship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719" y="4413552"/>
            <a:ext cx="179654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Snowflake</a:t>
            </a:r>
          </a:p>
        </p:txBody>
      </p:sp>
      <p:sp>
        <p:nvSpPr>
          <p:cNvPr id="18" name="Flowchart: Off-page Connector 17"/>
          <p:cNvSpPr/>
          <p:nvPr/>
        </p:nvSpPr>
        <p:spPr bwMode="auto">
          <a:xfrm>
            <a:off x="2954607" y="2112264"/>
            <a:ext cx="73152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Facts </a:t>
            </a:r>
          </a:p>
        </p:txBody>
      </p:sp>
      <p:sp>
        <p:nvSpPr>
          <p:cNvPr id="19" name="Flowchart: Off-page Connector 18"/>
          <p:cNvSpPr/>
          <p:nvPr/>
        </p:nvSpPr>
        <p:spPr bwMode="auto">
          <a:xfrm>
            <a:off x="4990694" y="2112264"/>
            <a:ext cx="73152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Dims </a:t>
            </a:r>
          </a:p>
        </p:txBody>
      </p:sp>
      <p:sp>
        <p:nvSpPr>
          <p:cNvPr id="20" name="Flowchart: Off-page Connector 19"/>
          <p:cNvSpPr/>
          <p:nvPr/>
        </p:nvSpPr>
        <p:spPr bwMode="auto">
          <a:xfrm>
            <a:off x="702463" y="2112264"/>
            <a:ext cx="73152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Dims </a:t>
            </a:r>
          </a:p>
        </p:txBody>
      </p:sp>
      <p:sp>
        <p:nvSpPr>
          <p:cNvPr id="21" name="Flowchart: Off-page Connector 20"/>
          <p:cNvSpPr/>
          <p:nvPr/>
        </p:nvSpPr>
        <p:spPr bwMode="auto">
          <a:xfrm>
            <a:off x="6707725" y="2112264"/>
            <a:ext cx="73152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Flake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42" y="2596896"/>
            <a:ext cx="7372729" cy="355618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15F01-29B7-44A2-8010-DE65AEF4D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C7658-D511-4CAB-B9E2-F9E2CACAF3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" y="36543"/>
            <a:ext cx="11453776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225">
              <a:defRPr/>
            </a:pPr>
            <a:r>
              <a:rPr lang="en-US" sz="36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Granularity &amp; Multiple Fact Tables 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3952" y="2033879"/>
            <a:ext cx="4689388" cy="4116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Grain 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granularity)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measures the level of detail in a table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    Example: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    One row per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order or per Item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    Daily or Monthly date grain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If your facts have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very different granularities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, split them into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Multiple Fact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tables &amp; connect them to shared dimensions at the lowest common granularity.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5592236"/>
            <a:ext cx="6959600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Sales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 (Daily by Product)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</a:br>
            <a:endParaRPr kumimoji="0" lang="en-US" sz="105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Budget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 (Monthly by Product Category &amp; Product Segment)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42" y="2033879"/>
            <a:ext cx="6813900" cy="34101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C15BAE-5C25-4ADC-B072-719113662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3ABF3-0685-49C8-9764-34FF47AA53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2851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Use </a:t>
            </a:r>
            <a:r>
              <a:rPr lang="en-GB" sz="2400" dirty="0" err="1">
                <a:solidFill>
                  <a:schemeClr val="bg1"/>
                </a:solidFill>
              </a:rPr>
              <a:t>Datamodel</a:t>
            </a:r>
            <a:r>
              <a:rPr lang="en-GB" sz="2400" dirty="0">
                <a:solidFill>
                  <a:schemeClr val="bg1"/>
                </a:solidFill>
              </a:rPr>
              <a:t> from Lesson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FE8B4D-BCBE-4B4E-82AE-FDCFDCFDA719}"/>
              </a:ext>
            </a:extLst>
          </p:cNvPr>
          <p:cNvSpPr txBox="1"/>
          <p:nvPr/>
        </p:nvSpPr>
        <p:spPr>
          <a:xfrm>
            <a:off x="1051264" y="2020711"/>
            <a:ext cx="53810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DEMO </a:t>
            </a:r>
          </a:p>
          <a:p>
            <a:r>
              <a:rPr lang="en-GB" dirty="0"/>
              <a:t>Add Segment &amp; Tiers dimensions</a:t>
            </a:r>
          </a:p>
          <a:p>
            <a:r>
              <a:rPr lang="en-GB" dirty="0"/>
              <a:t>Use web connector with Raw csv </a:t>
            </a:r>
            <a:r>
              <a:rPr lang="en-GB" dirty="0" err="1"/>
              <a:t>url</a:t>
            </a:r>
            <a:r>
              <a:rPr lang="en-GB" dirty="0"/>
              <a:t> from GitHub</a:t>
            </a:r>
          </a:p>
          <a:p>
            <a:endParaRPr lang="en-GB" dirty="0"/>
          </a:p>
          <a:p>
            <a:r>
              <a:rPr lang="en-GB" dirty="0"/>
              <a:t>Create Star Schema</a:t>
            </a:r>
          </a:p>
          <a:p>
            <a:r>
              <a:rPr lang="en-GB" dirty="0"/>
              <a:t>Create a report with Dimensional data</a:t>
            </a:r>
          </a:p>
          <a:p>
            <a:r>
              <a:rPr lang="en-GB" dirty="0"/>
              <a:t>Hide related fields in fact [financials](Segment)</a:t>
            </a:r>
          </a:p>
          <a:p>
            <a:r>
              <a:rPr lang="en-GB" dirty="0"/>
              <a:t>&amp; in L3-Segment[Tier]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811D2-F1B5-41D6-995E-9F9424F20D7C}"/>
              </a:ext>
            </a:extLst>
          </p:cNvPr>
          <p:cNvSpPr txBox="1"/>
          <p:nvPr/>
        </p:nvSpPr>
        <p:spPr>
          <a:xfrm>
            <a:off x="559906" y="5246474"/>
            <a:ext cx="11498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Segments:  </a:t>
            </a:r>
            <a:r>
              <a:rPr lang="en-GB" dirty="0">
                <a:hlinkClick r:id="rId3"/>
              </a:rPr>
              <a:t>https://raw.githubusercontent.com/wottabyte/PBITraining/master/10WeekPBIonline2021/L3-Segment.csv</a:t>
            </a:r>
            <a:endParaRPr lang="en-GB" dirty="0"/>
          </a:p>
          <a:p>
            <a:r>
              <a:rPr lang="en-GB" dirty="0"/>
              <a:t>Tiers: </a:t>
            </a:r>
            <a:r>
              <a:rPr lang="en-GB" dirty="0">
                <a:hlinkClick r:id="rId4"/>
              </a:rPr>
              <a:t>https://raw.githubusercontent.com/wottabyte/PBITraining/master/10WeekPBIonline2021/L3-Tiers.csv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DCC091-1909-4300-836D-8C58E00D9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323" y="1376569"/>
            <a:ext cx="4692541" cy="37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78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Intro to DAX – Data Analysis Expressions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64CC29-5F10-4F44-95CE-7CBCA19E2FAD}"/>
              </a:ext>
            </a:extLst>
          </p:cNvPr>
          <p:cNvSpPr txBox="1"/>
          <p:nvPr/>
        </p:nvSpPr>
        <p:spPr>
          <a:xfrm>
            <a:off x="1051264" y="1665306"/>
            <a:ext cx="81717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DAX is a library of functions &amp; operators</a:t>
            </a:r>
          </a:p>
          <a:p>
            <a:endParaRPr lang="en-GB" dirty="0"/>
          </a:p>
          <a:p>
            <a:r>
              <a:rPr lang="en-GB" dirty="0"/>
              <a:t>Used to Calculated Columns, Measures &amp; Calculated Tables.</a:t>
            </a:r>
          </a:p>
          <a:p>
            <a:endParaRPr lang="en-GB" dirty="0"/>
          </a:p>
          <a:p>
            <a:r>
              <a:rPr lang="en-GB" dirty="0"/>
              <a:t>Demo CC  : Add to date table from lesson 1</a:t>
            </a:r>
          </a:p>
          <a:p>
            <a:r>
              <a:rPr lang="en-GB" dirty="0"/>
              <a:t>DAX: Year</a:t>
            </a:r>
          </a:p>
          <a:p>
            <a:r>
              <a:rPr lang="en-GB" dirty="0"/>
              <a:t>DAX: Month Number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DAX: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FY = "FY" &amp; YEAR('Calendar'[Date])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DAX: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mmyyy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FORMAT('Calendar'[Date],"mmm") &amp; "'" &amp; RIGHT(YEAR('Calendar'[Date]),2)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fix month order by adding month number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Fix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mmmyy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order by adding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yyyymm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'Calendar'[year]*100 + 'Calendar'[month number]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821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Measures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88C8DF-F05D-46BC-9275-42A1491237B3}"/>
              </a:ext>
            </a:extLst>
          </p:cNvPr>
          <p:cNvSpPr txBox="1"/>
          <p:nvPr/>
        </p:nvSpPr>
        <p:spPr>
          <a:xfrm>
            <a:off x="1051264" y="2123090"/>
            <a:ext cx="660026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Measures:</a:t>
            </a:r>
          </a:p>
          <a:p>
            <a:r>
              <a:rPr lang="en-GB" sz="2000" dirty="0"/>
              <a:t>Demo Default summarization then</a:t>
            </a:r>
          </a:p>
          <a:p>
            <a:r>
              <a:rPr lang="en-GB" sz="2000" dirty="0"/>
              <a:t>Demo Measure : Total Revenue = sum of Sales</a:t>
            </a:r>
          </a:p>
          <a:p>
            <a:r>
              <a:rPr lang="en-GB" sz="2000" dirty="0"/>
              <a:t>Demo Calculate : Sales by a fixed Country = “France”</a:t>
            </a:r>
          </a:p>
          <a:p>
            <a:r>
              <a:rPr lang="en-GB" sz="2000" dirty="0"/>
              <a:t>Demo Sales by Country</a:t>
            </a:r>
          </a:p>
          <a:p>
            <a:endParaRPr lang="en-GB" sz="2000" dirty="0"/>
          </a:p>
          <a:p>
            <a:r>
              <a:rPr lang="en-GB" sz="2000" dirty="0"/>
              <a:t>If time go onto Time Intelligence</a:t>
            </a:r>
          </a:p>
          <a:p>
            <a:r>
              <a:rPr lang="en-GB" sz="2000" dirty="0"/>
              <a:t>Time Intelligence</a:t>
            </a:r>
          </a:p>
          <a:p>
            <a:r>
              <a:rPr lang="en-GB" sz="2000" dirty="0"/>
              <a:t>Demo Sales Previous Year &amp; TOTALYTD &amp; %</a:t>
            </a:r>
          </a:p>
          <a:p>
            <a:r>
              <a:rPr lang="en-GB" sz="2000" dirty="0"/>
              <a:t>More DAX: </a:t>
            </a:r>
            <a:r>
              <a:rPr lang="en-GB" sz="2000" dirty="0" err="1"/>
              <a:t>Userelationships</a:t>
            </a:r>
            <a:r>
              <a:rPr lang="en-GB" sz="2000" dirty="0"/>
              <a:t>, semi additive,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689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CB35-4485-4D54-83B6-97DF497C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480"/>
            <a:ext cx="10515600" cy="5003484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1: Monday 18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Introduction to Power BI and your first Power BI report.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2: Monday 25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Use Power Query Editor to get data &amp; prepare your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3: Monday 1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Use Power BI desktop to structure &amp; create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datamodels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4: Monday 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Design &amp; configure Power BI visuals like charts, maps &amp; KPIs.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5: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Add user friendly report navigation features, slicers &amp; tooltips.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6: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2021: Publish &amp; share Power BI reports &amp; dashboards.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7: Monday 1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Get to grips with Power BI cloud service &amp; mobile features.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8: Monday 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Enhance your data with DAX for KPIs reporting.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9: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Data analytics reporting &amp; AI features in Power BI.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10: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Power BI at work with workspaces, datasets &amp; security.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68ED0-0F69-4685-8664-EEC5A7CF8F67}"/>
              </a:ext>
            </a:extLst>
          </p:cNvPr>
          <p:cNvSpPr txBox="1"/>
          <p:nvPr/>
        </p:nvSpPr>
        <p:spPr>
          <a:xfrm>
            <a:off x="2615049" y="117474"/>
            <a:ext cx="6961902" cy="9848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4693E-8B56-476B-BA1B-9E22CA81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89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177217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15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5775664" cy="1263033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Microsoft Learn – ‘Model Data in Power BI’</a:t>
            </a:r>
          </a:p>
          <a:p>
            <a:r>
              <a:rPr lang="en-GB" dirty="0"/>
              <a:t>Module – ‘Design a data model in Power BI’</a:t>
            </a:r>
          </a:p>
          <a:p>
            <a:r>
              <a:rPr lang="en-GB" dirty="0"/>
              <a:t>Module – ‘Clean, transform and load data in Power BI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 </a:t>
            </a:r>
            <a:r>
              <a:rPr lang="en-GB" sz="3600" dirty="0" err="1">
                <a:solidFill>
                  <a:schemeClr val="bg1"/>
                </a:solidFill>
              </a:rPr>
              <a:t>CourseWork</a:t>
            </a:r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1</a:t>
            </a:r>
            <a:r>
              <a:rPr lang="en-GB" sz="2400" baseline="30000" dirty="0">
                <a:solidFill>
                  <a:schemeClr val="bg1"/>
                </a:solidFill>
              </a:rPr>
              <a:t>st</a:t>
            </a:r>
            <a:r>
              <a:rPr lang="en-GB" sz="2400" dirty="0">
                <a:solidFill>
                  <a:schemeClr val="bg1"/>
                </a:solidFill>
              </a:rPr>
              <a:t> Feb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65804-B3A4-47A4-94FA-AE4F6432EFF7}"/>
              </a:ext>
            </a:extLst>
          </p:cNvPr>
          <p:cNvSpPr txBox="1"/>
          <p:nvPr/>
        </p:nvSpPr>
        <p:spPr>
          <a:xfrm>
            <a:off x="1766887" y="5992494"/>
            <a:ext cx="8074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3"/>
              </a:rPr>
              <a:t>https://docs.microsoft.com/en-us/learn/paths/model-power-bi/</a:t>
            </a:r>
            <a:endParaRPr lang="en-GB" sz="2000" dirty="0"/>
          </a:p>
          <a:p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CCFE8-FF8A-4512-9FB0-D3B55BF6A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864" y="1765318"/>
            <a:ext cx="4856232" cy="1130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9298D-5A0D-45DE-8616-EFE68EFAB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321464"/>
            <a:ext cx="4562475" cy="1104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28051-7B54-4801-B535-42B61E3F2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426" y="3824840"/>
            <a:ext cx="5724525" cy="1028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C3565A-50A1-4249-AEF5-4D07B3416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887" y="4787591"/>
            <a:ext cx="50006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346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Lesson 3 of 10 Power BI free online training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4755C9-ADB0-4B3B-9C9F-8DDD97BA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499" y="1636888"/>
            <a:ext cx="5490395" cy="4572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4" y="1431211"/>
            <a:ext cx="5044736" cy="34163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POWER BI</a:t>
            </a:r>
          </a:p>
          <a:p>
            <a:pPr algn="ctr"/>
            <a:r>
              <a:rPr lang="en-GB" sz="5400" dirty="0"/>
              <a:t>BEGINNER</a:t>
            </a:r>
          </a:p>
          <a:p>
            <a:pPr algn="ctr"/>
            <a:r>
              <a:rPr lang="en-GB" sz="5400" dirty="0"/>
              <a:t>DATAMODELLING</a:t>
            </a:r>
          </a:p>
          <a:p>
            <a:pPr algn="ctr"/>
            <a:r>
              <a:rPr lang="en-GB" sz="5400" dirty="0"/>
              <a:t>TECHNIQUES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4" y="4978400"/>
            <a:ext cx="504473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MONDAY 1</a:t>
            </a:r>
            <a:r>
              <a:rPr lang="en-GB" sz="5400" baseline="30000" dirty="0">
                <a:solidFill>
                  <a:schemeClr val="bg1"/>
                </a:solidFill>
              </a:rPr>
              <a:t>st</a:t>
            </a:r>
            <a:r>
              <a:rPr lang="en-GB" sz="5400" dirty="0">
                <a:solidFill>
                  <a:schemeClr val="bg1"/>
                </a:solidFill>
              </a:rPr>
              <a:t> FEB </a:t>
            </a:r>
          </a:p>
          <a:p>
            <a:pPr algn="ctr"/>
            <a:r>
              <a:rPr lang="en-GB" sz="5400" dirty="0">
                <a:solidFill>
                  <a:schemeClr val="bg1"/>
                </a:solidFill>
              </a:rPr>
              <a:t>17:00 GMT</a:t>
            </a:r>
          </a:p>
        </p:txBody>
      </p:sp>
    </p:spTree>
    <p:extLst>
      <p:ext uri="{BB962C8B-B14F-4D97-AF65-F5344CB8AC3E}">
        <p14:creationId xmlns:p14="http://schemas.microsoft.com/office/powerpoint/2010/main" val="28166831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Q&amp;A Workshop 3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4755C9-ADB0-4B3B-9C9F-8DDD97BA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499" y="1636888"/>
            <a:ext cx="5490395" cy="4572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4" y="1431211"/>
            <a:ext cx="5044736" cy="34163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POWER BI</a:t>
            </a:r>
          </a:p>
          <a:p>
            <a:pPr algn="ctr"/>
            <a:r>
              <a:rPr lang="en-GB" sz="5400" dirty="0"/>
              <a:t>BEGINNER</a:t>
            </a:r>
          </a:p>
          <a:p>
            <a:pPr algn="ctr"/>
            <a:r>
              <a:rPr lang="en-GB" sz="5400" dirty="0"/>
              <a:t>DATAMODELLING</a:t>
            </a:r>
          </a:p>
          <a:p>
            <a:pPr algn="ctr"/>
            <a:r>
              <a:rPr lang="en-GB" sz="5400" dirty="0"/>
              <a:t>TECHNIQUES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4" y="4978400"/>
            <a:ext cx="504473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MONDAY 1</a:t>
            </a:r>
            <a:r>
              <a:rPr lang="en-GB" sz="5400" baseline="30000" dirty="0">
                <a:solidFill>
                  <a:schemeClr val="bg1"/>
                </a:solidFill>
              </a:rPr>
              <a:t>st</a:t>
            </a:r>
            <a:r>
              <a:rPr lang="en-GB" sz="5400" dirty="0">
                <a:solidFill>
                  <a:schemeClr val="bg1"/>
                </a:solidFill>
              </a:rPr>
              <a:t> FEB </a:t>
            </a:r>
          </a:p>
          <a:p>
            <a:pPr algn="ctr"/>
            <a:r>
              <a:rPr lang="en-GB" sz="5400" dirty="0">
                <a:solidFill>
                  <a:schemeClr val="bg1"/>
                </a:solidFill>
              </a:rPr>
              <a:t>17:00 GMT</a:t>
            </a:r>
          </a:p>
        </p:txBody>
      </p:sp>
    </p:spTree>
    <p:extLst>
      <p:ext uri="{BB962C8B-B14F-4D97-AF65-F5344CB8AC3E}">
        <p14:creationId xmlns:p14="http://schemas.microsoft.com/office/powerpoint/2010/main" val="3654976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3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289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Lesson 4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4755C9-ADB0-4B3B-9C9F-8DDD97BA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499" y="1636888"/>
            <a:ext cx="5490395" cy="4572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4" y="1067147"/>
            <a:ext cx="5044736" cy="378565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Reports &amp; configure charts</a:t>
            </a:r>
            <a:endParaRPr lang="en-GB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4" y="4978400"/>
            <a:ext cx="504473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MONDAY 8</a:t>
            </a:r>
            <a:r>
              <a:rPr lang="en-GB" sz="5400" baseline="30000" dirty="0">
                <a:solidFill>
                  <a:schemeClr val="bg1"/>
                </a:solidFill>
              </a:rPr>
              <a:t>th</a:t>
            </a:r>
            <a:r>
              <a:rPr lang="en-GB" sz="5400" dirty="0">
                <a:solidFill>
                  <a:schemeClr val="bg1"/>
                </a:solidFill>
              </a:rPr>
              <a:t> FEB </a:t>
            </a:r>
          </a:p>
          <a:p>
            <a:pPr algn="ctr"/>
            <a:r>
              <a:rPr lang="en-GB" sz="5400" dirty="0">
                <a:solidFill>
                  <a:schemeClr val="bg1"/>
                </a:solidFill>
              </a:rPr>
              <a:t>17:00 GMT</a:t>
            </a:r>
          </a:p>
        </p:txBody>
      </p:sp>
    </p:spTree>
    <p:extLst>
      <p:ext uri="{BB962C8B-B14F-4D97-AF65-F5344CB8AC3E}">
        <p14:creationId xmlns:p14="http://schemas.microsoft.com/office/powerpoint/2010/main" val="14886653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707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      Lesson 4 of 10  Power BI Beginner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BBA3D-C7C0-4F0E-BBF0-9A5B5B67D08B}"/>
              </a:ext>
            </a:extLst>
          </p:cNvPr>
          <p:cNvSpPr txBox="1"/>
          <p:nvPr/>
        </p:nvSpPr>
        <p:spPr>
          <a:xfrm>
            <a:off x="1051264" y="1067147"/>
            <a:ext cx="10515600" cy="101566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Reports &amp; charts</a:t>
            </a:r>
            <a:endParaRPr lang="en-GB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AD75-6BDE-45F0-AA61-2986449B1B81}"/>
              </a:ext>
            </a:extLst>
          </p:cNvPr>
          <p:cNvSpPr txBox="1"/>
          <p:nvPr/>
        </p:nvSpPr>
        <p:spPr>
          <a:xfrm>
            <a:off x="1051264" y="2177845"/>
            <a:ext cx="105156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            MONDAY 8</a:t>
            </a:r>
            <a:r>
              <a:rPr lang="en-GB" sz="5400" baseline="30000" dirty="0">
                <a:solidFill>
                  <a:schemeClr val="bg1"/>
                </a:solidFill>
              </a:rPr>
              <a:t>th</a:t>
            </a:r>
            <a:r>
              <a:rPr lang="en-GB" sz="5400" dirty="0">
                <a:solidFill>
                  <a:schemeClr val="bg1"/>
                </a:solidFill>
              </a:rPr>
              <a:t> FEB 17:00 GMT</a:t>
            </a:r>
          </a:p>
        </p:txBody>
      </p:sp>
    </p:spTree>
    <p:extLst>
      <p:ext uri="{BB962C8B-B14F-4D97-AF65-F5344CB8AC3E}">
        <p14:creationId xmlns:p14="http://schemas.microsoft.com/office/powerpoint/2010/main" val="2504857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A2851-5AB9-46DC-9B9E-B600646D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19" y="2400422"/>
            <a:ext cx="7875195" cy="3991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1C0F4-C8DB-404C-B7B8-0F3627D5E627}"/>
              </a:ext>
            </a:extLst>
          </p:cNvPr>
          <p:cNvSpPr txBox="1"/>
          <p:nvPr/>
        </p:nvSpPr>
        <p:spPr>
          <a:xfrm>
            <a:off x="1979018" y="979126"/>
            <a:ext cx="7875195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Power BI – LESSON 4 of 10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31256-C074-414D-AC78-E2FB477B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0" y="4699738"/>
            <a:ext cx="1923689" cy="634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E03A-16A3-4ED7-A7D7-6725E730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943225"/>
            <a:ext cx="3586763" cy="2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24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10515600" cy="42160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Hi &amp; Intros: David, Conrad (get ready to scan </a:t>
            </a:r>
            <a:r>
              <a:rPr lang="en-GB" dirty="0" err="1"/>
              <a:t>Linkedin</a:t>
            </a:r>
            <a:r>
              <a:rPr lang="en-GB" dirty="0"/>
              <a:t> QR code)</a:t>
            </a:r>
          </a:p>
          <a:p>
            <a:r>
              <a:rPr lang="en-GB" dirty="0"/>
              <a:t>Logistics: Classroom course</a:t>
            </a:r>
          </a:p>
          <a:p>
            <a:r>
              <a:rPr lang="en-GB" dirty="0"/>
              <a:t>Recording on </a:t>
            </a:r>
            <a:r>
              <a:rPr lang="en-GB" dirty="0" err="1"/>
              <a:t>Youtube</a:t>
            </a:r>
            <a:r>
              <a:rPr lang="en-GB" dirty="0"/>
              <a:t>. Leave if not happy to be recorded</a:t>
            </a:r>
          </a:p>
          <a:p>
            <a:r>
              <a:rPr lang="en-GB" dirty="0"/>
              <a:t>Each week sign up on Meetup.com for the weekly event &amp; Q&amp;A workshop</a:t>
            </a:r>
          </a:p>
          <a:p>
            <a:r>
              <a:rPr lang="en-GB" dirty="0"/>
              <a:t>Each session will be a new Zoom link</a:t>
            </a:r>
          </a:p>
          <a:p>
            <a:r>
              <a:rPr lang="en-GB" dirty="0"/>
              <a:t>Questions into the chat or raise your hand</a:t>
            </a:r>
          </a:p>
          <a:p>
            <a:r>
              <a:rPr lang="en-GB" dirty="0"/>
              <a:t>2 screens is better than 1.</a:t>
            </a:r>
          </a:p>
          <a:p>
            <a:r>
              <a:rPr lang="en-GB" dirty="0"/>
              <a:t>Microphones on mute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838200" y="117474"/>
            <a:ext cx="105156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8</a:t>
            </a:r>
            <a:r>
              <a:rPr lang="en-GB" sz="2400" baseline="30000" dirty="0">
                <a:solidFill>
                  <a:schemeClr val="bg1"/>
                </a:solidFill>
              </a:rPr>
              <a:t>th</a:t>
            </a:r>
            <a:r>
              <a:rPr lang="en-GB" sz="2400" dirty="0">
                <a:solidFill>
                  <a:schemeClr val="bg1"/>
                </a:solidFill>
              </a:rPr>
              <a:t>  Feb 2021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&amp; configure Power BI visuals like charts, maps &amp; KPIs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38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B1A2-CF25-4725-A57B-4128F885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pPr algn="ctr"/>
            <a:r>
              <a:rPr lang="en-GB" dirty="0" err="1"/>
              <a:t>Linkedin</a:t>
            </a:r>
            <a:r>
              <a:rPr lang="en-GB" dirty="0"/>
              <a:t> : QR Codes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4351FB8-038B-4646-AF84-467E0BA46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7688"/>
            <a:ext cx="4421065" cy="5670312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1CE173C6-8EC5-433A-A6C3-8F66CA99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6" y="1187688"/>
            <a:ext cx="4379706" cy="55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8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E7A5-A459-48FE-87EF-0B7583C5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pPr algn="ctr"/>
            <a:r>
              <a:rPr lang="en-GB" dirty="0"/>
              <a:t>What is Power BI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36A0B-D273-40E3-BEB2-B33EE9AB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10" y="1257300"/>
            <a:ext cx="9529665" cy="523557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A8652F4-21C9-4F99-A51D-4C215D290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7" y="133350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25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Microsoft Power BI </a:t>
            </a:r>
            <a:r>
              <a:rPr lang="en-GB" sz="3600" dirty="0">
                <a:solidFill>
                  <a:schemeClr val="bg1"/>
                </a:solidFill>
              </a:rPr>
              <a:t>Associate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DA-100 Certification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95354E-033D-4B05-89AC-F2AF43724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11" y="1464226"/>
            <a:ext cx="9776178" cy="2790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E58C5-338B-455C-A0AB-C54052688657}"/>
              </a:ext>
            </a:extLst>
          </p:cNvPr>
          <p:cNvSpPr txBox="1"/>
          <p:nvPr/>
        </p:nvSpPr>
        <p:spPr>
          <a:xfrm>
            <a:off x="1207911" y="4921956"/>
            <a:ext cx="777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https://docs.microsoft.com/en-us/learn/certifications/exams/da-100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 Tube DA-100 :   </a:t>
            </a:r>
            <a:r>
              <a:rPr lang="en-GB" dirty="0">
                <a:hlinkClick r:id="rId5"/>
              </a:rPr>
              <a:t>https://www.youtube.com/watch?v=CI7hdjq0ZxI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3859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3728-76D1-4EA3-B5D6-13C6DB06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5225"/>
          </a:xfrm>
        </p:spPr>
        <p:txBody>
          <a:bodyPr/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Graphik Meetup"/>
              </a:rPr>
              <a:t>Q&amp;A Workshop 4 - Power BI Beginner Training</a:t>
            </a:r>
          </a:p>
          <a:p>
            <a:r>
              <a:rPr lang="en-GB" sz="2400" dirty="0"/>
              <a:t>https://www.meetup.com/The-Power-BI-Apprentice/events/276167984/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B5A5C0-1991-4BF2-AC39-6C46E7645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A9AF6-1359-40F1-8B23-A54442D873FE}"/>
              </a:ext>
            </a:extLst>
          </p:cNvPr>
          <p:cNvSpPr txBox="1"/>
          <p:nvPr/>
        </p:nvSpPr>
        <p:spPr>
          <a:xfrm>
            <a:off x="838200" y="417713"/>
            <a:ext cx="10515600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Workshop this eve at 21:00 – 22:00 GMT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Monday 8</a:t>
            </a:r>
            <a:r>
              <a:rPr lang="en-GB" sz="2400" baseline="30000" dirty="0">
                <a:solidFill>
                  <a:schemeClr val="bg1"/>
                </a:solidFill>
              </a:rPr>
              <a:t>th</a:t>
            </a:r>
            <a:r>
              <a:rPr lang="en-GB" sz="2400" dirty="0">
                <a:solidFill>
                  <a:schemeClr val="bg1"/>
                </a:solidFill>
              </a:rPr>
              <a:t> Feb 2021</a:t>
            </a:r>
          </a:p>
        </p:txBody>
      </p:sp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845798AB-32E0-4531-85D7-5EE3ECD6C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04" y="2990850"/>
            <a:ext cx="4352772" cy="37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342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CB35-4485-4D54-83B6-97DF497C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480"/>
            <a:ext cx="10515600" cy="5003484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1: Monday 18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Introduction to Power BI and your first Power BI report.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2: Monday 25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Jan 2021 : Use Power Query Editor to get data &amp; prepare your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3: Monday 1</a:t>
            </a:r>
            <a:r>
              <a:rPr lang="en-GB" sz="1800" baseline="30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Use Power BI desktop to structure &amp; create </a:t>
            </a:r>
            <a:r>
              <a:rPr lang="en-GB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datamodels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4: Monday 8</a:t>
            </a:r>
            <a:r>
              <a:rPr lang="en-GB" sz="1800" baseline="300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Design &amp; configure Power BI visuals like charts, maps &amp; KPIs.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5: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 : Add user friendly report navigation features, slicers &amp; tooltips.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6: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 2021: Publish &amp; share Power BI reports &amp; dashboards.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7: Monday 1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Get to grips with Power BI cloud service &amp; mobile features.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8: Monday 8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Enhance your data with DAX for KPIs reporting.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9: Monday 15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Data analytics reporting &amp; AI features in Power BI.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10: Monday 22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March 2021: Power BI at work with workspaces, datasets &amp; security.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68ED0-0F69-4685-8664-EEC5A7CF8F67}"/>
              </a:ext>
            </a:extLst>
          </p:cNvPr>
          <p:cNvSpPr txBox="1"/>
          <p:nvPr/>
        </p:nvSpPr>
        <p:spPr>
          <a:xfrm>
            <a:off x="2615049" y="117474"/>
            <a:ext cx="6961902" cy="9848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beginners free 10 weeks online training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4693E-8B56-476B-BA1B-9E22CA81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441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E7A5-A459-48FE-87EF-0B7583C5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pPr algn="ctr"/>
            <a:r>
              <a:rPr lang="en-GB" dirty="0"/>
              <a:t>What is Power BI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36A0B-D273-40E3-BEB2-B33EE9AB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10" y="1257300"/>
            <a:ext cx="9529665" cy="523557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A8652F4-21C9-4F99-A51D-4C215D290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7" y="133350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38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3E1F-A60C-4F59-9E1F-8008ED3E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880"/>
            <a:ext cx="5775664" cy="1263033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Microsoft Learn – ‘Model Data in Power BI’</a:t>
            </a:r>
          </a:p>
          <a:p>
            <a:r>
              <a:rPr lang="en-GB" dirty="0"/>
              <a:t>Module – ‘Design a data model in Power BI’</a:t>
            </a:r>
          </a:p>
          <a:p>
            <a:r>
              <a:rPr lang="en-GB" dirty="0"/>
              <a:t>Module – ‘Clean, transform and load data in Power BI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2618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Last </a:t>
            </a:r>
            <a:r>
              <a:rPr lang="en-GB" sz="3600" dirty="0">
                <a:solidFill>
                  <a:schemeClr val="bg1"/>
                </a:solidFill>
              </a:rPr>
              <a:t>Week 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</a:rPr>
              <a:t>Did you do the </a:t>
            </a:r>
            <a:r>
              <a:rPr lang="en-GB" sz="3600" dirty="0" err="1">
                <a:solidFill>
                  <a:schemeClr val="bg1"/>
                </a:solidFill>
              </a:rPr>
              <a:t>CourseWork</a:t>
            </a:r>
            <a:r>
              <a:rPr lang="en-GB" sz="3600" dirty="0">
                <a:solidFill>
                  <a:schemeClr val="bg1"/>
                </a:solidFill>
              </a:rPr>
              <a:t> ?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65804-B3A4-47A4-94FA-AE4F6432EFF7}"/>
              </a:ext>
            </a:extLst>
          </p:cNvPr>
          <p:cNvSpPr txBox="1"/>
          <p:nvPr/>
        </p:nvSpPr>
        <p:spPr>
          <a:xfrm>
            <a:off x="1766887" y="5992494"/>
            <a:ext cx="8074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3"/>
              </a:rPr>
              <a:t>https://docs.microsoft.com/en-us/learn/paths/model-power-bi/</a:t>
            </a:r>
            <a:endParaRPr lang="en-GB" sz="2000" dirty="0"/>
          </a:p>
          <a:p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CCFE8-FF8A-4512-9FB0-D3B55BF6A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864" y="1765318"/>
            <a:ext cx="4856232" cy="1130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9298D-5A0D-45DE-8616-EFE68EFAB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321464"/>
            <a:ext cx="4562475" cy="1104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28051-7B54-4801-B535-42B61E3F2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426" y="3824840"/>
            <a:ext cx="5724525" cy="1028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C3565A-50A1-4249-AEF5-4D07B3416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887" y="4787591"/>
            <a:ext cx="50006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367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Power BI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EF9C9-C524-481E-9CEC-AACC2593A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02" y="1923258"/>
            <a:ext cx="9163324" cy="366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423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Power BI Reports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B44C73-FCD5-424C-BE69-F95AFFB3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25" y="1940487"/>
            <a:ext cx="9291860" cy="373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644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E7F21713-C306-4F6D-9F7D-6BF8E7FD0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2190750"/>
            <a:ext cx="4457700" cy="445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21E70-9E00-465A-89FC-F26A706D691E}"/>
              </a:ext>
            </a:extLst>
          </p:cNvPr>
          <p:cNvSpPr txBox="1"/>
          <p:nvPr/>
        </p:nvSpPr>
        <p:spPr>
          <a:xfrm>
            <a:off x="1028700" y="257175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https://forms.office.com/Pages/ResponsePage.aspx?id=WkuituyrDEaGarPmYT9Z1NvMNOjKOFdHsnEJjP6WpoNUREdYRjdPUUQ0SzlQVzYzUEdJSkVKV1U5Ni4u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1F505-BB5F-41DF-B932-B940AB384222}"/>
              </a:ext>
            </a:extLst>
          </p:cNvPr>
          <p:cNvSpPr txBox="1"/>
          <p:nvPr/>
        </p:nvSpPr>
        <p:spPr>
          <a:xfrm>
            <a:off x="1181100" y="42291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go to form and submit</a:t>
            </a:r>
          </a:p>
          <a:p>
            <a:r>
              <a:rPr lang="en-US" dirty="0"/>
              <a:t>Trainer display live online results in Power BI dashboard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AA41C-B4DB-426D-98CA-0B9CD78A087D}"/>
              </a:ext>
            </a:extLst>
          </p:cNvPr>
          <p:cNvSpPr txBox="1"/>
          <p:nvPr/>
        </p:nvSpPr>
        <p:spPr>
          <a:xfrm>
            <a:off x="1051264" y="233661"/>
            <a:ext cx="10515600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Quick Survey of audience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585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Before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562B9-AE87-4569-86B9-08ADD3986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72" y="1811792"/>
            <a:ext cx="8191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0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After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97F7C-1F9C-4CB9-ACD2-7534388F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501" y="1938039"/>
            <a:ext cx="82391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1E83-E42A-42B6-BD7D-C5FA2456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58"/>
            <a:ext cx="10515600" cy="735706"/>
          </a:xfrm>
        </p:spPr>
        <p:txBody>
          <a:bodyPr/>
          <a:lstStyle/>
          <a:p>
            <a:r>
              <a:rPr lang="en-GB" dirty="0"/>
              <a:t>PBI Desktop, PBI Service, PBI Mobile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A30B2-59D6-44B3-A5E5-2211DA072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7223"/>
            <a:ext cx="11061577" cy="601862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783690-B936-4A3D-AEC5-D7F361D37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38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Visual types &amp; formatting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49" y="5761595"/>
            <a:ext cx="2221746" cy="733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DCE559-8A4B-49DB-92EA-DD7EA8C645E8}"/>
              </a:ext>
            </a:extLst>
          </p:cNvPr>
          <p:cNvSpPr txBox="1"/>
          <p:nvPr/>
        </p:nvSpPr>
        <p:spPr>
          <a:xfrm>
            <a:off x="1051264" y="1966452"/>
            <a:ext cx="48877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 &amp; matrix visuals</a:t>
            </a:r>
          </a:p>
          <a:p>
            <a:r>
              <a:rPr lang="en-GB" dirty="0"/>
              <a:t>Bar &amp; Column charts</a:t>
            </a:r>
          </a:p>
          <a:p>
            <a:r>
              <a:rPr lang="en-GB" dirty="0"/>
              <a:t>Line &amp; Area</a:t>
            </a:r>
          </a:p>
          <a:p>
            <a:r>
              <a:rPr lang="en-GB" dirty="0"/>
              <a:t>Pie, Donut &amp; </a:t>
            </a:r>
            <a:r>
              <a:rPr lang="en-GB" dirty="0" err="1"/>
              <a:t>Treemaps</a:t>
            </a:r>
            <a:endParaRPr lang="en-GB" dirty="0"/>
          </a:p>
          <a:p>
            <a:r>
              <a:rPr lang="en-GB" dirty="0"/>
              <a:t>Combo charts</a:t>
            </a:r>
          </a:p>
          <a:p>
            <a:r>
              <a:rPr lang="en-GB" dirty="0"/>
              <a:t>Cards, multi-row card</a:t>
            </a:r>
          </a:p>
          <a:p>
            <a:r>
              <a:rPr lang="en-GB" dirty="0"/>
              <a:t>Funnel</a:t>
            </a:r>
          </a:p>
          <a:p>
            <a:r>
              <a:rPr lang="en-GB" dirty="0"/>
              <a:t>Gauge chart</a:t>
            </a:r>
          </a:p>
          <a:p>
            <a:r>
              <a:rPr lang="en-GB" dirty="0"/>
              <a:t>Waterfall</a:t>
            </a:r>
          </a:p>
          <a:p>
            <a:r>
              <a:rPr lang="en-GB" dirty="0"/>
              <a:t>Scatter chart</a:t>
            </a:r>
          </a:p>
          <a:p>
            <a:r>
              <a:rPr lang="en-GB" dirty="0"/>
              <a:t>Maps – (Arc GIS)</a:t>
            </a:r>
          </a:p>
          <a:p>
            <a:r>
              <a:rPr lang="en-GB" dirty="0"/>
              <a:t>Slicers</a:t>
            </a:r>
          </a:p>
          <a:p>
            <a:r>
              <a:rPr lang="en-GB" dirty="0"/>
              <a:t>Q&amp;A</a:t>
            </a:r>
          </a:p>
          <a:p>
            <a:endParaRPr lang="en-GB" dirty="0"/>
          </a:p>
          <a:p>
            <a:r>
              <a:rPr lang="en-GB" dirty="0"/>
              <a:t>DEMO FILE with all visuals configured</a:t>
            </a:r>
          </a:p>
          <a:p>
            <a:r>
              <a:rPr lang="en-GB" dirty="0"/>
              <a:t>Format &amp; configure visualizations: paintbrush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2E93D-B909-4955-A6CF-72764CCF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789" y="1429904"/>
            <a:ext cx="2834647" cy="168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82C86-B538-44CB-A62B-4D88EC102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642" y="1509726"/>
            <a:ext cx="2454853" cy="187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3EF4AF-5CAF-4F41-99D0-4C26B0130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316" y="3567148"/>
            <a:ext cx="2429025" cy="2085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ADE3B5-1162-4FF9-AE1E-584B14FCD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250" y="1558636"/>
            <a:ext cx="2141537" cy="18703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9990E8-96A1-4F68-829D-9B700C84C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252" y="3567148"/>
            <a:ext cx="2141537" cy="20855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F88541-1E9B-4C15-B79F-40C3A3342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800" y="3567148"/>
            <a:ext cx="2293551" cy="2085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1AC1DF-78A2-49FD-9184-ACAC55096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1787" y="2870055"/>
            <a:ext cx="2520564" cy="5589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69EAE8-5F32-4B8A-ACCA-5AF8176F62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208" y="5893033"/>
            <a:ext cx="1571625" cy="495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AAB42A-2645-448C-BD7F-CF2F90B747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7216" y="1336831"/>
            <a:ext cx="1830648" cy="209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263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24075"/>
            <a:ext cx="12190271" cy="671445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solidFill>
            <a:srgbClr val="F2C812"/>
          </a:solidFill>
        </p:spPr>
        <p:txBody>
          <a:bodyPr wrap="square" rtlCol="0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Choose the Right Charts for the Right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Purpose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007" y="840871"/>
            <a:ext cx="927165" cy="213496"/>
          </a:xfrm>
          <a:prstGeom prst="rect">
            <a:avLst/>
          </a:prstGeom>
          <a:noFill/>
        </p:spPr>
        <p:txBody>
          <a:bodyPr wrap="square" lIns="0" tIns="91440" rIns="0" bIns="9144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Comparison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904618" y="840871"/>
            <a:ext cx="927165" cy="213496"/>
          </a:xfrm>
          <a:prstGeom prst="rect">
            <a:avLst/>
          </a:prstGeom>
          <a:noFill/>
        </p:spPr>
        <p:txBody>
          <a:bodyPr wrap="square" lIns="0" tIns="91440" rIns="0" bIns="9144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Composition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524765" y="840871"/>
            <a:ext cx="927165" cy="213496"/>
          </a:xfrm>
          <a:prstGeom prst="rect">
            <a:avLst/>
          </a:prstGeom>
          <a:noFill/>
        </p:spPr>
        <p:txBody>
          <a:bodyPr wrap="square" lIns="0" tIns="91440" rIns="0" bIns="9144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Relationships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964787" y="848369"/>
            <a:ext cx="927165" cy="213496"/>
          </a:xfrm>
          <a:prstGeom prst="rect">
            <a:avLst/>
          </a:prstGeom>
          <a:noFill/>
        </p:spPr>
        <p:txBody>
          <a:bodyPr wrap="square" lIns="0" tIns="91440" rIns="0" bIns="9144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Distribution</a:t>
            </a:r>
          </a:p>
        </p:txBody>
      </p:sp>
      <p:pic>
        <p:nvPicPr>
          <p:cNvPr id="160" name="Picture 159"/>
          <p:cNvPicPr>
            <a:picLocks/>
          </p:cNvPicPr>
          <p:nvPr/>
        </p:nvPicPr>
        <p:blipFill rotWithShape="1">
          <a:blip r:embed="rId3"/>
          <a:srcRect b="12082"/>
          <a:stretch/>
        </p:blipFill>
        <p:spPr>
          <a:xfrm>
            <a:off x="1701886" y="5779997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61" name="TextBox 160"/>
          <p:cNvSpPr txBox="1"/>
          <p:nvPr/>
        </p:nvSpPr>
        <p:spPr>
          <a:xfrm>
            <a:off x="1682400" y="6481560"/>
            <a:ext cx="1371600" cy="123866"/>
          </a:xfrm>
          <a:prstGeom prst="rect">
            <a:avLst/>
          </a:prstGeom>
          <a:noFill/>
        </p:spPr>
        <p:txBody>
          <a:bodyPr wrap="square" t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Water Fall</a:t>
            </a:r>
          </a:p>
        </p:txBody>
      </p:sp>
      <p:pic>
        <p:nvPicPr>
          <p:cNvPr id="169" name="Picture 168"/>
          <p:cNvPicPr>
            <a:picLocks/>
          </p:cNvPicPr>
          <p:nvPr/>
        </p:nvPicPr>
        <p:blipFill rotWithShape="1">
          <a:blip r:embed="rId4"/>
          <a:srcRect b="10145"/>
          <a:stretch/>
        </p:blipFill>
        <p:spPr>
          <a:xfrm>
            <a:off x="1701886" y="4634792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70" name="TextBox 169"/>
          <p:cNvSpPr txBox="1"/>
          <p:nvPr/>
        </p:nvSpPr>
        <p:spPr>
          <a:xfrm>
            <a:off x="1682400" y="5368424"/>
            <a:ext cx="1371600" cy="134188"/>
          </a:xfrm>
          <a:prstGeom prst="rect">
            <a:avLst/>
          </a:prstGeom>
          <a:noFill/>
        </p:spPr>
        <p:txBody>
          <a:bodyPr wrap="square" t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100% Stacked Column</a:t>
            </a:r>
          </a:p>
        </p:txBody>
      </p:sp>
      <p:pic>
        <p:nvPicPr>
          <p:cNvPr id="181" name="Picture 180"/>
          <p:cNvPicPr>
            <a:picLocks/>
          </p:cNvPicPr>
          <p:nvPr/>
        </p:nvPicPr>
        <p:blipFill rotWithShape="1">
          <a:blip r:embed="rId5"/>
          <a:srcRect b="14985"/>
          <a:stretch/>
        </p:blipFill>
        <p:spPr>
          <a:xfrm>
            <a:off x="1701886" y="1294162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82" name="TextBox 181"/>
          <p:cNvSpPr txBox="1"/>
          <p:nvPr/>
        </p:nvSpPr>
        <p:spPr>
          <a:xfrm>
            <a:off x="1682400" y="2009645"/>
            <a:ext cx="1371600" cy="1384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Tree</a:t>
            </a:r>
          </a:p>
        </p:txBody>
      </p:sp>
      <p:pic>
        <p:nvPicPr>
          <p:cNvPr id="187" name="Picture 186"/>
          <p:cNvPicPr>
            <a:picLocks/>
          </p:cNvPicPr>
          <p:nvPr/>
        </p:nvPicPr>
        <p:blipFill rotWithShape="1">
          <a:blip r:embed="rId6"/>
          <a:srcRect b="9408"/>
          <a:stretch/>
        </p:blipFill>
        <p:spPr>
          <a:xfrm>
            <a:off x="4742569" y="2411537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88" name="TextBox 187"/>
          <p:cNvSpPr txBox="1"/>
          <p:nvPr/>
        </p:nvSpPr>
        <p:spPr>
          <a:xfrm>
            <a:off x="4742569" y="3103422"/>
            <a:ext cx="1371600" cy="159864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</a:p>
        </p:txBody>
      </p:sp>
      <p:pic>
        <p:nvPicPr>
          <p:cNvPr id="191" name="Picture 190"/>
          <p:cNvPicPr>
            <a:picLocks/>
          </p:cNvPicPr>
          <p:nvPr/>
        </p:nvPicPr>
        <p:blipFill rotWithShape="1">
          <a:blip r:embed="rId7"/>
          <a:srcRect b="8932"/>
          <a:stretch/>
        </p:blipFill>
        <p:spPr>
          <a:xfrm>
            <a:off x="4742569" y="1294162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92" name="TextBox 191"/>
          <p:cNvSpPr txBox="1"/>
          <p:nvPr/>
        </p:nvSpPr>
        <p:spPr>
          <a:xfrm>
            <a:off x="4742569" y="2009645"/>
            <a:ext cx="1371600" cy="134188"/>
          </a:xfrm>
          <a:prstGeom prst="rect">
            <a:avLst/>
          </a:prstGeom>
          <a:noFill/>
        </p:spPr>
        <p:txBody>
          <a:bodyPr wrap="square" t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Scatter Plot</a:t>
            </a:r>
          </a:p>
        </p:txBody>
      </p:sp>
      <p:pic>
        <p:nvPicPr>
          <p:cNvPr id="22" name="Picture 21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" y="1294162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93" name="TextBox 192"/>
          <p:cNvSpPr txBox="1"/>
          <p:nvPr/>
        </p:nvSpPr>
        <p:spPr>
          <a:xfrm>
            <a:off x="86845" y="2009645"/>
            <a:ext cx="1371599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Stacked Bar</a:t>
            </a:r>
          </a:p>
        </p:txBody>
      </p:sp>
      <p:pic>
        <p:nvPicPr>
          <p:cNvPr id="36" name="Picture 35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" y="2411536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00" name="TextBox 199"/>
          <p:cNvSpPr txBox="1"/>
          <p:nvPr/>
        </p:nvSpPr>
        <p:spPr>
          <a:xfrm>
            <a:off x="86845" y="3103422"/>
            <a:ext cx="1371599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Clustered Bar</a:t>
            </a:r>
          </a:p>
        </p:txBody>
      </p:sp>
      <p:pic>
        <p:nvPicPr>
          <p:cNvPr id="210" name="Picture 20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" y="3527658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86844" y="4223513"/>
            <a:ext cx="1371600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Clustered Column</a:t>
            </a:r>
          </a:p>
        </p:txBody>
      </p:sp>
      <p:pic>
        <p:nvPicPr>
          <p:cNvPr id="44" name="Picture 43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84" y="1294162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14" name="TextBox 213"/>
          <p:cNvSpPr txBox="1"/>
          <p:nvPr/>
        </p:nvSpPr>
        <p:spPr>
          <a:xfrm>
            <a:off x="7772293" y="2009645"/>
            <a:ext cx="1379382" cy="159864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  <p:pic>
        <p:nvPicPr>
          <p:cNvPr id="217" name="Picture 216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69" y="3527658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18" name="TextBox 217"/>
          <p:cNvSpPr txBox="1"/>
          <p:nvPr/>
        </p:nvSpPr>
        <p:spPr>
          <a:xfrm>
            <a:off x="4738678" y="4223513"/>
            <a:ext cx="1379382" cy="159864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  <p:pic>
        <p:nvPicPr>
          <p:cNvPr id="221" name="Picture 220"/>
          <p:cNvPicPr>
            <a:picLocks/>
          </p:cNvPicPr>
          <p:nvPr/>
        </p:nvPicPr>
        <p:blipFill rotWithShape="1">
          <a:blip r:embed="rId12"/>
          <a:srcRect b="14144"/>
          <a:stretch/>
        </p:blipFill>
        <p:spPr>
          <a:xfrm>
            <a:off x="3187502" y="4634792"/>
            <a:ext cx="1371600" cy="6714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23" name="TextBox 222"/>
          <p:cNvSpPr txBox="1"/>
          <p:nvPr/>
        </p:nvSpPr>
        <p:spPr>
          <a:xfrm>
            <a:off x="3197106" y="5368424"/>
            <a:ext cx="1371599" cy="156484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Stacked Column</a:t>
            </a:r>
          </a:p>
        </p:txBody>
      </p:sp>
      <p:pic>
        <p:nvPicPr>
          <p:cNvPr id="46" name="Picture 45"/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" y="4634792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24" name="TextBox 223"/>
          <p:cNvSpPr txBox="1"/>
          <p:nvPr/>
        </p:nvSpPr>
        <p:spPr>
          <a:xfrm>
            <a:off x="86792" y="5368424"/>
            <a:ext cx="1371704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" y="5779997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25" name="TextBox 224"/>
          <p:cNvSpPr txBox="1"/>
          <p:nvPr/>
        </p:nvSpPr>
        <p:spPr>
          <a:xfrm>
            <a:off x="92134" y="6481560"/>
            <a:ext cx="1361021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1"/>
          <a:stretch/>
        </p:blipFill>
        <p:spPr>
          <a:xfrm>
            <a:off x="3187502" y="1294162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26" name="TextBox 225"/>
          <p:cNvSpPr txBox="1"/>
          <p:nvPr/>
        </p:nvSpPr>
        <p:spPr>
          <a:xfrm>
            <a:off x="3202395" y="2009645"/>
            <a:ext cx="1361021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8" name="Picture 227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02" y="2411537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29" name="TextBox 228"/>
          <p:cNvSpPr txBox="1"/>
          <p:nvPr/>
        </p:nvSpPr>
        <p:spPr>
          <a:xfrm>
            <a:off x="3202395" y="3103422"/>
            <a:ext cx="1361021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Funnel</a:t>
            </a:r>
          </a:p>
        </p:txBody>
      </p:sp>
      <p:pic>
        <p:nvPicPr>
          <p:cNvPr id="51" name="Picture 50"/>
          <p:cNvPicPr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02" y="3527658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30" name="TextBox 229"/>
          <p:cNvSpPr txBox="1"/>
          <p:nvPr/>
        </p:nvSpPr>
        <p:spPr>
          <a:xfrm>
            <a:off x="3202395" y="4223513"/>
            <a:ext cx="1361021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and Stacked Column</a:t>
            </a: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2" name="Picture 231"/>
          <p:cNvPicPr>
            <a:picLocks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47" y="1294162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58" name="TextBox 257"/>
          <p:cNvSpPr txBox="1"/>
          <p:nvPr/>
        </p:nvSpPr>
        <p:spPr>
          <a:xfrm>
            <a:off x="9307837" y="2009645"/>
            <a:ext cx="1361021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</a:t>
            </a:r>
          </a:p>
        </p:txBody>
      </p:sp>
      <p:pic>
        <p:nvPicPr>
          <p:cNvPr id="260" name="Picture 259"/>
          <p:cNvPicPr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86" y="3527658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61" name="TextBox 260"/>
          <p:cNvSpPr txBox="1"/>
          <p:nvPr/>
        </p:nvSpPr>
        <p:spPr>
          <a:xfrm>
            <a:off x="1682400" y="4223513"/>
            <a:ext cx="1371600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Stacked Area</a:t>
            </a:r>
          </a:p>
        </p:txBody>
      </p:sp>
      <p:pic>
        <p:nvPicPr>
          <p:cNvPr id="263" name="Picture 262"/>
          <p:cNvPicPr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84" y="2411537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64" name="TextBox 263"/>
          <p:cNvSpPr txBox="1"/>
          <p:nvPr/>
        </p:nvSpPr>
        <p:spPr>
          <a:xfrm>
            <a:off x="7781474" y="3103422"/>
            <a:ext cx="1361021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Filled Map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7998402" y="840871"/>
            <a:ext cx="927165" cy="213496"/>
          </a:xfrm>
          <a:prstGeom prst="rect">
            <a:avLst/>
          </a:prstGeom>
          <a:noFill/>
        </p:spPr>
        <p:txBody>
          <a:bodyPr wrap="square" lIns="0" tIns="91440" rIns="0" bIns="9144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Geographic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10826755" y="840871"/>
            <a:ext cx="1227922" cy="213496"/>
          </a:xfrm>
          <a:prstGeom prst="rect">
            <a:avLst/>
          </a:prstGeom>
          <a:noFill/>
        </p:spPr>
        <p:txBody>
          <a:bodyPr wrap="square" lIns="0" tIns="91440" rIns="0" bIns="9144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Slicing/Filtering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6246737" y="2009645"/>
            <a:ext cx="1361021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KPI</a:t>
            </a:r>
          </a:p>
        </p:txBody>
      </p:sp>
      <p:pic>
        <p:nvPicPr>
          <p:cNvPr id="288" name="Picture 287"/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92" y="2411536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89" name="TextBox 288"/>
          <p:cNvSpPr txBox="1"/>
          <p:nvPr/>
        </p:nvSpPr>
        <p:spPr>
          <a:xfrm>
            <a:off x="6246737" y="3103422"/>
            <a:ext cx="1361021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Gauge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6463665" y="840871"/>
            <a:ext cx="927165" cy="213496"/>
          </a:xfrm>
          <a:prstGeom prst="rect">
            <a:avLst/>
          </a:prstGeom>
          <a:noFill/>
        </p:spPr>
        <p:txBody>
          <a:bodyPr wrap="square" lIns="0" tIns="91440" rIns="0" bIns="9144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Status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641252" y="3103422"/>
            <a:ext cx="1453896" cy="1348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Pie</a:t>
            </a:r>
          </a:p>
        </p:txBody>
      </p:sp>
      <p:pic>
        <p:nvPicPr>
          <p:cNvPr id="91" name="Picture 90"/>
          <p:cNvPicPr preferRelativeResize="0">
            <a:picLocks/>
          </p:cNvPicPr>
          <p:nvPr/>
        </p:nvPicPr>
        <p:blipFill rotWithShape="1">
          <a:blip r:embed="rId22"/>
          <a:srcRect l="16330" t="9271" r="12142" b="17383"/>
          <a:stretch/>
        </p:blipFill>
        <p:spPr>
          <a:xfrm>
            <a:off x="2014735" y="2408846"/>
            <a:ext cx="729707" cy="653767"/>
          </a:xfrm>
          <a:prstGeom prst="rect">
            <a:avLst/>
          </a:prstGeom>
          <a:ln w="3175">
            <a:noFill/>
          </a:ln>
        </p:spPr>
      </p:pic>
      <p:sp>
        <p:nvSpPr>
          <p:cNvPr id="93" name="Rectangle 92"/>
          <p:cNvSpPr/>
          <p:nvPr/>
        </p:nvSpPr>
        <p:spPr>
          <a:xfrm>
            <a:off x="1682400" y="2428400"/>
            <a:ext cx="1371600" cy="671445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/>
          <p:cNvPicPr>
            <a:picLocks/>
          </p:cNvPicPr>
          <p:nvPr/>
        </p:nvPicPr>
        <p:blipFill rotWithShape="1">
          <a:blip r:embed="rId6"/>
          <a:srcRect b="9408"/>
          <a:stretch/>
        </p:blipFill>
        <p:spPr>
          <a:xfrm>
            <a:off x="9302547" y="2411537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96" name="TextBox 95"/>
          <p:cNvSpPr txBox="1"/>
          <p:nvPr/>
        </p:nvSpPr>
        <p:spPr>
          <a:xfrm>
            <a:off x="9302547" y="3103422"/>
            <a:ext cx="1371600" cy="159864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/>
          <a:p>
            <a:pPr algn="ctr"/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419323" y="840871"/>
            <a:ext cx="927165" cy="213496"/>
          </a:xfrm>
          <a:prstGeom prst="rect">
            <a:avLst/>
          </a:prstGeom>
          <a:noFill/>
        </p:spPr>
        <p:txBody>
          <a:bodyPr wrap="square" lIns="0" tIns="91440" rIns="0" bIns="9144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Trend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6241447" y="4223513"/>
            <a:ext cx="1371600" cy="138499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Multi-row Card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92" y="3527657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04" y="1294162"/>
            <a:ext cx="1371600" cy="33067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641E01-6FD1-4923-B84E-A0DF4F484363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6270292" y="1294162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2EC4C-BF52-4C43-A64A-1615A7E86308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6270292" y="4634792"/>
            <a:ext cx="1371600" cy="671445"/>
          </a:xfrm>
          <a:prstGeom prst="rect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CE2CA9-8C49-4CB0-BB44-7EA508929FCE}"/>
              </a:ext>
            </a:extLst>
          </p:cNvPr>
          <p:cNvSpPr>
            <a:spLocks/>
          </p:cNvSpPr>
          <p:nvPr/>
        </p:nvSpPr>
        <p:spPr bwMode="auto">
          <a:xfrm>
            <a:off x="1701886" y="2391168"/>
            <a:ext cx="1371600" cy="67144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F0C02AA-AD1D-4F2E-801D-F7B10BB37857}"/>
              </a:ext>
            </a:extLst>
          </p:cNvPr>
          <p:cNvSpPr txBox="1"/>
          <p:nvPr/>
        </p:nvSpPr>
        <p:spPr>
          <a:xfrm>
            <a:off x="6215300" y="5368424"/>
            <a:ext cx="1371599" cy="156484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0F7253-B698-4617-A7C5-DD8E80804A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26755" y="4658815"/>
            <a:ext cx="1275969" cy="2150897"/>
          </a:xfrm>
          <a:prstGeom prst="rect">
            <a:avLst/>
          </a:prstGeom>
          <a:ln w="19050">
            <a:solidFill>
              <a:srgbClr val="95CECB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BD7F8D-FC68-47FF-8B54-179E91EE2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5FF004B-0212-49E5-897F-D0522839E31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66447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More  Visuals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52" y="5717874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956640" y="1566682"/>
            <a:ext cx="71506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Custom Visuals : Bullet Chart : view </a:t>
            </a:r>
            <a:r>
              <a:rPr lang="en-GB" dirty="0" err="1"/>
              <a:t>Appsource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BCD45-293D-4B11-A4A9-8B9F2215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40" y="2181228"/>
            <a:ext cx="4686299" cy="1966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FA877E-ADB9-4C89-A002-B85E84C7543C}"/>
              </a:ext>
            </a:extLst>
          </p:cNvPr>
          <p:cNvSpPr txBox="1"/>
          <p:nvPr/>
        </p:nvSpPr>
        <p:spPr>
          <a:xfrm>
            <a:off x="1051264" y="6111186"/>
            <a:ext cx="73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Next week: 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user friendly report navigation features, slicers &amp; tooltips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8CCE7-AA39-45B6-85D0-532CB98F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032" y="1450975"/>
            <a:ext cx="23431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614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Page Design Layout &amp;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1573161"/>
            <a:ext cx="101862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Design with sketch (blank visuals) : layout </a:t>
            </a:r>
          </a:p>
          <a:p>
            <a:endParaRPr lang="en-GB" dirty="0"/>
          </a:p>
          <a:p>
            <a:r>
              <a:rPr lang="en-GB" dirty="0"/>
              <a:t>Configure report page : page info, size, wallpaper, background</a:t>
            </a:r>
          </a:p>
          <a:p>
            <a:endParaRPr lang="en-GB" dirty="0"/>
          </a:p>
          <a:p>
            <a:r>
              <a:rPr lang="en-GB" dirty="0"/>
              <a:t>Number of visuals</a:t>
            </a:r>
          </a:p>
          <a:p>
            <a:r>
              <a:rPr lang="en-GB" dirty="0"/>
              <a:t>Position , align &amp; Size</a:t>
            </a:r>
          </a:p>
          <a:p>
            <a:endParaRPr lang="en-GB" dirty="0"/>
          </a:p>
          <a:p>
            <a:r>
              <a:rPr lang="en-GB" dirty="0"/>
              <a:t>Titles</a:t>
            </a:r>
          </a:p>
          <a:p>
            <a:r>
              <a:rPr lang="en-GB" dirty="0"/>
              <a:t>Data Labels</a:t>
            </a:r>
          </a:p>
          <a:p>
            <a:r>
              <a:rPr lang="en-GB" dirty="0"/>
              <a:t>Markers (</a:t>
            </a:r>
            <a:r>
              <a:rPr lang="en-GB" dirty="0" err="1"/>
              <a:t>eg</a:t>
            </a:r>
            <a:r>
              <a:rPr lang="en-GB" dirty="0"/>
              <a:t> on lines)</a:t>
            </a:r>
          </a:p>
        </p:txBody>
      </p:sp>
    </p:spTree>
    <p:extLst>
      <p:ext uri="{BB962C8B-B14F-4D97-AF65-F5344CB8AC3E}">
        <p14:creationId xmlns:p14="http://schemas.microsoft.com/office/powerpoint/2010/main" val="33209241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225">
              <a:defRPr/>
            </a:pPr>
            <a:r>
              <a:rPr lang="en-US" sz="36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 Report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2952FB-8F29-436B-9435-F23C9053D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655D6-7655-4953-8420-22B1D94AF981}"/>
              </a:ext>
            </a:extLst>
          </p:cNvPr>
          <p:cNvSpPr/>
          <p:nvPr/>
        </p:nvSpPr>
        <p:spPr>
          <a:xfrm>
            <a:off x="308540" y="1009767"/>
            <a:ext cx="145855" cy="55088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1E1C7B-4478-4BD9-93A8-82D66F519D17}"/>
              </a:ext>
            </a:extLst>
          </p:cNvPr>
          <p:cNvSpPr/>
          <p:nvPr/>
        </p:nvSpPr>
        <p:spPr>
          <a:xfrm>
            <a:off x="11737605" y="1009767"/>
            <a:ext cx="145855" cy="55088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D3942F-42E0-4DAE-9A47-834CE9EA71F8}"/>
              </a:ext>
            </a:extLst>
          </p:cNvPr>
          <p:cNvSpPr/>
          <p:nvPr/>
        </p:nvSpPr>
        <p:spPr>
          <a:xfrm>
            <a:off x="381467" y="6344702"/>
            <a:ext cx="11393537" cy="1739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F5AFF-9FF8-4028-A247-C39439BAAB90}"/>
              </a:ext>
            </a:extLst>
          </p:cNvPr>
          <p:cNvSpPr/>
          <p:nvPr/>
        </p:nvSpPr>
        <p:spPr>
          <a:xfrm>
            <a:off x="344068" y="1008121"/>
            <a:ext cx="11393537" cy="1739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982F37-571F-435A-849C-56591878363E}"/>
              </a:ext>
            </a:extLst>
          </p:cNvPr>
          <p:cNvGrpSpPr/>
          <p:nvPr/>
        </p:nvGrpSpPr>
        <p:grpSpPr>
          <a:xfrm>
            <a:off x="2576217" y="1596363"/>
            <a:ext cx="1516873" cy="313161"/>
            <a:chOff x="4564125" y="1737137"/>
            <a:chExt cx="1516873" cy="31316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2797DC9-F21C-429C-BF7B-64733A2EE8EB}"/>
                </a:ext>
              </a:extLst>
            </p:cNvPr>
            <p:cNvSpPr/>
            <p:nvPr/>
          </p:nvSpPr>
          <p:spPr>
            <a:xfrm>
              <a:off x="4564125" y="1739001"/>
              <a:ext cx="1516873" cy="311297"/>
            </a:xfrm>
            <a:prstGeom prst="roundRect">
              <a:avLst>
                <a:gd name="adj" fmla="val 50000"/>
              </a:avLst>
            </a:prstGeom>
            <a:solidFill>
              <a:srgbClr val="FD5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D832C101-4F93-4F0D-9E9A-122643F799B5}"/>
                </a:ext>
              </a:extLst>
            </p:cNvPr>
            <p:cNvSpPr txBox="1"/>
            <p:nvPr/>
          </p:nvSpPr>
          <p:spPr>
            <a:xfrm>
              <a:off x="4782122" y="1737137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MAIN KPIs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D73396-AD2C-4870-A7A1-2D97FF10B387}"/>
              </a:ext>
            </a:extLst>
          </p:cNvPr>
          <p:cNvGrpSpPr/>
          <p:nvPr/>
        </p:nvGrpSpPr>
        <p:grpSpPr>
          <a:xfrm>
            <a:off x="2576217" y="3643367"/>
            <a:ext cx="1516873" cy="315641"/>
            <a:chOff x="4564125" y="1739001"/>
            <a:chExt cx="1516873" cy="31564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501768-F9CC-4B66-B69C-6EF7260285DB}"/>
                </a:ext>
              </a:extLst>
            </p:cNvPr>
            <p:cNvSpPr/>
            <p:nvPr/>
          </p:nvSpPr>
          <p:spPr>
            <a:xfrm>
              <a:off x="4564125" y="1739001"/>
              <a:ext cx="1516873" cy="311297"/>
            </a:xfrm>
            <a:prstGeom prst="roundRect">
              <a:avLst>
                <a:gd name="adj" fmla="val 50000"/>
              </a:avLst>
            </a:prstGeom>
            <a:solidFill>
              <a:srgbClr val="FE9E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TextBox 40">
              <a:extLst>
                <a:ext uri="{FF2B5EF4-FFF2-40B4-BE49-F238E27FC236}">
                  <a16:creationId xmlns:a16="http://schemas.microsoft.com/office/drawing/2014/main" id="{70C6E00C-6128-4479-B365-E87284838161}"/>
                </a:ext>
              </a:extLst>
            </p:cNvPr>
            <p:cNvSpPr txBox="1"/>
            <p:nvPr/>
          </p:nvSpPr>
          <p:spPr>
            <a:xfrm>
              <a:off x="4714029" y="1746865"/>
              <a:ext cx="1250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INDICATORS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BA9840-50FF-4775-A270-32802001D9DA}"/>
              </a:ext>
            </a:extLst>
          </p:cNvPr>
          <p:cNvGrpSpPr/>
          <p:nvPr/>
        </p:nvGrpSpPr>
        <p:grpSpPr>
          <a:xfrm>
            <a:off x="2576217" y="2560904"/>
            <a:ext cx="1516873" cy="315641"/>
            <a:chOff x="4564125" y="1739001"/>
            <a:chExt cx="1516873" cy="31564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755838B-A079-47E9-BE42-FC6D6BEA0023}"/>
                </a:ext>
              </a:extLst>
            </p:cNvPr>
            <p:cNvSpPr/>
            <p:nvPr/>
          </p:nvSpPr>
          <p:spPr>
            <a:xfrm>
              <a:off x="4564125" y="1739001"/>
              <a:ext cx="1516873" cy="311297"/>
            </a:xfrm>
            <a:prstGeom prst="roundRect">
              <a:avLst>
                <a:gd name="adj" fmla="val 50000"/>
              </a:avLst>
            </a:prstGeom>
            <a:solidFill>
              <a:srgbClr val="FD5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" name="TextBox 37">
              <a:extLst>
                <a:ext uri="{FF2B5EF4-FFF2-40B4-BE49-F238E27FC236}">
                  <a16:creationId xmlns:a16="http://schemas.microsoft.com/office/drawing/2014/main" id="{ED1D46EA-95BF-4C42-847E-9E1DC88DE026}"/>
                </a:ext>
              </a:extLst>
            </p:cNvPr>
            <p:cNvSpPr txBox="1"/>
            <p:nvPr/>
          </p:nvSpPr>
          <p:spPr>
            <a:xfrm>
              <a:off x="4675117" y="1746865"/>
              <a:ext cx="12958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KPIs DETAILS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94CEA7-D1CF-4B56-A344-EAFA9E2B5367}"/>
              </a:ext>
            </a:extLst>
          </p:cNvPr>
          <p:cNvGrpSpPr/>
          <p:nvPr/>
        </p:nvGrpSpPr>
        <p:grpSpPr>
          <a:xfrm>
            <a:off x="2576216" y="5136600"/>
            <a:ext cx="1516873" cy="313161"/>
            <a:chOff x="4564125" y="1737137"/>
            <a:chExt cx="1516873" cy="31316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B973671-AC41-494E-BB8F-FCC317F3A8FA}"/>
                </a:ext>
              </a:extLst>
            </p:cNvPr>
            <p:cNvSpPr/>
            <p:nvPr/>
          </p:nvSpPr>
          <p:spPr>
            <a:xfrm>
              <a:off x="4564125" y="1739001"/>
              <a:ext cx="1516873" cy="311297"/>
            </a:xfrm>
            <a:prstGeom prst="roundRect">
              <a:avLst>
                <a:gd name="adj" fmla="val 50000"/>
              </a:avLst>
            </a:prstGeom>
            <a:solidFill>
              <a:srgbClr val="F2C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EB7D8129-7324-4162-94B7-5AECBBE3D49A}"/>
                </a:ext>
              </a:extLst>
            </p:cNvPr>
            <p:cNvSpPr txBox="1"/>
            <p:nvPr/>
          </p:nvSpPr>
          <p:spPr>
            <a:xfrm>
              <a:off x="4616749" y="1737137"/>
              <a:ext cx="1447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PROPORTIONS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13FD54-B11E-4D9A-9677-94AA50A54794}"/>
              </a:ext>
            </a:extLst>
          </p:cNvPr>
          <p:cNvGrpSpPr/>
          <p:nvPr/>
        </p:nvGrpSpPr>
        <p:grpSpPr>
          <a:xfrm>
            <a:off x="8327900" y="2560904"/>
            <a:ext cx="1516873" cy="312395"/>
            <a:chOff x="4564125" y="1737903"/>
            <a:chExt cx="1516873" cy="31239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98B7B31-44F3-4D8A-80EC-2EF1FCF2DF4A}"/>
                </a:ext>
              </a:extLst>
            </p:cNvPr>
            <p:cNvSpPr/>
            <p:nvPr/>
          </p:nvSpPr>
          <p:spPr>
            <a:xfrm>
              <a:off x="4564125" y="1739001"/>
              <a:ext cx="1516873" cy="311297"/>
            </a:xfrm>
            <a:prstGeom prst="roundRect">
              <a:avLst>
                <a:gd name="adj" fmla="val 50000"/>
              </a:avLst>
            </a:prstGeom>
            <a:solidFill>
              <a:srgbClr val="A466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9447CE82-C2CE-4E69-9802-3197B1F6F066}"/>
                </a:ext>
              </a:extLst>
            </p:cNvPr>
            <p:cNvSpPr txBox="1"/>
            <p:nvPr/>
          </p:nvSpPr>
          <p:spPr>
            <a:xfrm>
              <a:off x="4777379" y="1737903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 TIER 2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22C25CA-DEC1-42C3-8B3E-A704FB694DA2}"/>
              </a:ext>
            </a:extLst>
          </p:cNvPr>
          <p:cNvSpPr/>
          <p:nvPr/>
        </p:nvSpPr>
        <p:spPr>
          <a:xfrm>
            <a:off x="716692" y="1371600"/>
            <a:ext cx="5461686" cy="739850"/>
          </a:xfrm>
          <a:prstGeom prst="rect">
            <a:avLst/>
          </a:prstGeom>
          <a:noFill/>
          <a:ln w="38100">
            <a:solidFill>
              <a:srgbClr val="95CE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EE6193-51AE-42F6-BFB3-A16B6E15E657}"/>
              </a:ext>
            </a:extLst>
          </p:cNvPr>
          <p:cNvSpPr/>
          <p:nvPr/>
        </p:nvSpPr>
        <p:spPr>
          <a:xfrm>
            <a:off x="716692" y="2205638"/>
            <a:ext cx="5461686" cy="1078220"/>
          </a:xfrm>
          <a:prstGeom prst="rect">
            <a:avLst/>
          </a:prstGeom>
          <a:noFill/>
          <a:ln w="38100">
            <a:solidFill>
              <a:srgbClr val="95CE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4A0A0-6513-4EE0-A166-0A6B9B77B585}"/>
              </a:ext>
            </a:extLst>
          </p:cNvPr>
          <p:cNvSpPr/>
          <p:nvPr/>
        </p:nvSpPr>
        <p:spPr>
          <a:xfrm>
            <a:off x="705746" y="3369434"/>
            <a:ext cx="5461686" cy="1078220"/>
          </a:xfrm>
          <a:prstGeom prst="rect">
            <a:avLst/>
          </a:prstGeom>
          <a:noFill/>
          <a:ln w="38100">
            <a:solidFill>
              <a:srgbClr val="95CE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B31DD0-5466-4540-9F9E-385B61620F9B}"/>
              </a:ext>
            </a:extLst>
          </p:cNvPr>
          <p:cNvSpPr/>
          <p:nvPr/>
        </p:nvSpPr>
        <p:spPr>
          <a:xfrm>
            <a:off x="729100" y="4571066"/>
            <a:ext cx="5461686" cy="1648360"/>
          </a:xfrm>
          <a:prstGeom prst="rect">
            <a:avLst/>
          </a:prstGeom>
          <a:noFill/>
          <a:ln w="38100">
            <a:solidFill>
              <a:srgbClr val="95CE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D715D0-496E-49F0-A2D8-0E6D52FC064C}"/>
              </a:ext>
            </a:extLst>
          </p:cNvPr>
          <p:cNvSpPr/>
          <p:nvPr/>
        </p:nvSpPr>
        <p:spPr>
          <a:xfrm>
            <a:off x="6263511" y="1371600"/>
            <a:ext cx="5191130" cy="4847826"/>
          </a:xfrm>
          <a:prstGeom prst="rect">
            <a:avLst/>
          </a:prstGeom>
          <a:noFill/>
          <a:ln w="38100">
            <a:solidFill>
              <a:srgbClr val="95CE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AF9C0B4-DDDB-473C-9787-4105F5739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94132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Storyboarding to Design Report Layout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44500" y="1461476"/>
            <a:ext cx="9480550" cy="42037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0109200" y="1461476"/>
            <a:ext cx="1727200" cy="42037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Slicers</a:t>
            </a: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019A9C1E-B94B-4A97-8B34-8CD215780415}"/>
              </a:ext>
            </a:extLst>
          </p:cNvPr>
          <p:cNvGraphicFramePr>
            <a:graphicFrameLocks noGrp="1"/>
          </p:cNvGraphicFramePr>
          <p:nvPr>
            <p:custDataLst>
              <p:custData r:id="rId1"/>
            </p:custDataLst>
          </p:nvPr>
        </p:nvGraphicFramePr>
        <p:xfrm>
          <a:off x="6420495" y="3726394"/>
          <a:ext cx="3370050" cy="169580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25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616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96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6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98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6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16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16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16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StreetMap">
            <a:extLst>
              <a:ext uri="{FF2B5EF4-FFF2-40B4-BE49-F238E27FC236}">
                <a16:creationId xmlns:a16="http://schemas.microsoft.com/office/drawing/2014/main" id="{EFC4B688-C20F-4250-9BD6-C88B4CD2D48A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29" y="2261841"/>
            <a:ext cx="3164594" cy="3160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aphicFrame>
        <p:nvGraphicFramePr>
          <p:cNvPr id="14" name="HorizontalBarChart">
            <a:extLst>
              <a:ext uri="{FF2B5EF4-FFF2-40B4-BE49-F238E27FC236}">
                <a16:creationId xmlns:a16="http://schemas.microsoft.com/office/drawing/2014/main" id="{0BEBEB8D-464E-4A39-92A2-B477A195FBDC}"/>
              </a:ext>
            </a:extLst>
          </p:cNvPr>
          <p:cNvGraphicFramePr/>
          <p:nvPr>
            <p:custDataLst>
              <p:custData r:id="rId3"/>
            </p:custDataLst>
          </p:nvPr>
        </p:nvGraphicFramePr>
        <p:xfrm>
          <a:off x="646545" y="2261841"/>
          <a:ext cx="1810212" cy="3160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5" name="Content">
            <a:extLst>
              <a:ext uri="{FF2B5EF4-FFF2-40B4-BE49-F238E27FC236}">
                <a16:creationId xmlns:a16="http://schemas.microsoft.com/office/drawing/2014/main" id="{2A2116F3-E08F-4296-A0B4-84D76D93C301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646545" y="1686873"/>
            <a:ext cx="9144000" cy="331989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Logo                   Subject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2AA75-1132-4BD7-9D35-D240782AD977}"/>
              </a:ext>
            </a:extLst>
          </p:cNvPr>
          <p:cNvSpPr txBox="1"/>
          <p:nvPr/>
        </p:nvSpPr>
        <p:spPr>
          <a:xfrm>
            <a:off x="3603703" y="3537550"/>
            <a:ext cx="174467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Where?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A5017-14E7-4DF3-BB2B-D6CAF0772474}"/>
              </a:ext>
            </a:extLst>
          </p:cNvPr>
          <p:cNvSpPr txBox="1"/>
          <p:nvPr/>
        </p:nvSpPr>
        <p:spPr>
          <a:xfrm>
            <a:off x="972457" y="3537550"/>
            <a:ext cx="124760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Who?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5C44C-9716-44FF-AA11-D42BFE4F4ACB}"/>
              </a:ext>
            </a:extLst>
          </p:cNvPr>
          <p:cNvSpPr txBox="1"/>
          <p:nvPr/>
        </p:nvSpPr>
        <p:spPr>
          <a:xfrm>
            <a:off x="7876330" y="4666524"/>
            <a:ext cx="15979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What?</a:t>
            </a:r>
          </a:p>
        </p:txBody>
      </p:sp>
      <p:graphicFrame>
        <p:nvGraphicFramePr>
          <p:cNvPr id="19" name="LineChart">
            <a:extLst>
              <a:ext uri="{FF2B5EF4-FFF2-40B4-BE49-F238E27FC236}">
                <a16:creationId xmlns:a16="http://schemas.microsoft.com/office/drawing/2014/main" id="{679A588E-68E0-4111-800A-FCCBDEBB01F1}"/>
              </a:ext>
            </a:extLst>
          </p:cNvPr>
          <p:cNvGraphicFramePr/>
          <p:nvPr>
            <p:custDataLst>
              <p:custData r:id="rId5"/>
            </p:custDataLst>
          </p:nvPr>
        </p:nvGraphicFramePr>
        <p:xfrm>
          <a:off x="6420495" y="2261841"/>
          <a:ext cx="3370050" cy="1538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2CDAEF9-DB6B-43AD-9B1C-CB510DF255AD}"/>
              </a:ext>
            </a:extLst>
          </p:cNvPr>
          <p:cNvSpPr txBox="1"/>
          <p:nvPr/>
        </p:nvSpPr>
        <p:spPr>
          <a:xfrm>
            <a:off x="7915310" y="3044378"/>
            <a:ext cx="15979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When?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162ABFD-DECA-4E97-B4E8-83437DFEB467}"/>
              </a:ext>
            </a:extLst>
          </p:cNvPr>
          <p:cNvSpPr/>
          <p:nvPr/>
        </p:nvSpPr>
        <p:spPr>
          <a:xfrm rot="5400000">
            <a:off x="2490548" y="5309861"/>
            <a:ext cx="331990" cy="399572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9A027-FD15-4ED4-8FB8-85A1F74D1DBD}"/>
              </a:ext>
            </a:extLst>
          </p:cNvPr>
          <p:cNvSpPr txBox="1"/>
          <p:nvPr/>
        </p:nvSpPr>
        <p:spPr>
          <a:xfrm>
            <a:off x="1246104" y="5665176"/>
            <a:ext cx="8863096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Control this space.  If all objects tell the same story, use the same gap space.  If some objects tell a different story, make the gap bigger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47860-399B-4E6D-8A5E-974E7026F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25F19F-326C-430A-8F78-4E64E4D1722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81851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Storyboarding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56DDB-2BCA-4E4B-9B3B-C1B3D529B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0" y="1463040"/>
            <a:ext cx="8849442" cy="4578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ED469-0C43-436D-98C8-535F0C016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511" y="2082879"/>
            <a:ext cx="1736834" cy="43730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3D6076-31A4-498B-B8E2-CC39EBF98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019" y="930599"/>
            <a:ext cx="2089257" cy="4413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FF235E-D051-4EE4-A4DB-BBD517A0C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917" y="5579155"/>
            <a:ext cx="2127359" cy="685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2ED8E3-41C8-46A4-8D31-75ECB7DFCBFF}"/>
              </a:ext>
            </a:extLst>
          </p:cNvPr>
          <p:cNvSpPr txBox="1"/>
          <p:nvPr/>
        </p:nvSpPr>
        <p:spPr>
          <a:xfrm>
            <a:off x="254668" y="6389816"/>
            <a:ext cx="1168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Install the Storyboarding Toolbar: </a:t>
            </a:r>
            <a:r>
              <a:rPr lang="en-US" sz="1400" dirty="0">
                <a:hlinkClick r:id="rId7"/>
              </a:rPr>
              <a:t>https://docs.microsoft.com/en-us/vsts/work/backlogs/office/storyboard-your-ideas-using-powerpoint</a:t>
            </a:r>
            <a:endParaRPr lang="en-US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5929E-EA75-4E7B-A19A-7825DEAD0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152D0-38B9-4705-B919-657ADEF77C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26" y="-55331"/>
            <a:ext cx="804898" cy="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02159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Page Design Layout &amp;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34" y="5716293"/>
            <a:ext cx="2383530" cy="786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77BB7-FCDC-4EEF-9492-81EC1FB9285D}"/>
              </a:ext>
            </a:extLst>
          </p:cNvPr>
          <p:cNvSpPr txBox="1"/>
          <p:nvPr/>
        </p:nvSpPr>
        <p:spPr>
          <a:xfrm>
            <a:off x="1051264" y="1573161"/>
            <a:ext cx="10186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Themes</a:t>
            </a:r>
          </a:p>
          <a:p>
            <a:r>
              <a:rPr lang="en-GB" dirty="0"/>
              <a:t>Edit current theme</a:t>
            </a:r>
          </a:p>
          <a:p>
            <a:r>
              <a:rPr lang="en-GB" dirty="0"/>
              <a:t>Import a theme .</a:t>
            </a:r>
            <a:r>
              <a:rPr lang="en-GB" dirty="0" err="1"/>
              <a:t>pbit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70F1D-BCE9-4EEB-8DF4-C36EC2C7A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969" y="1310879"/>
            <a:ext cx="3542521" cy="46140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EDAB99-24EF-4DCA-99AD-2ACAEC6F4EF9}"/>
              </a:ext>
            </a:extLst>
          </p:cNvPr>
          <p:cNvSpPr txBox="1"/>
          <p:nvPr/>
        </p:nvSpPr>
        <p:spPr>
          <a:xfrm>
            <a:off x="905068" y="5924939"/>
            <a:ext cx="810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https://docs.microsoft.com/en-us/power-bi/create-reports/desktop-report-themes</a:t>
            </a:r>
          </a:p>
        </p:txBody>
      </p:sp>
    </p:spTree>
    <p:extLst>
      <p:ext uri="{BB962C8B-B14F-4D97-AF65-F5344CB8AC3E}">
        <p14:creationId xmlns:p14="http://schemas.microsoft.com/office/powerpoint/2010/main" val="16856759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Nearly finished your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06" y="378958"/>
            <a:ext cx="2383530" cy="78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97F7C-1F9C-4CB9-ACD2-7534388F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501" y="1938039"/>
            <a:ext cx="82391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587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009318-34ED-49EB-AE04-BFB438B5A519}"/>
              </a:ext>
            </a:extLst>
          </p:cNvPr>
          <p:cNvSpPr txBox="1"/>
          <p:nvPr/>
        </p:nvSpPr>
        <p:spPr>
          <a:xfrm>
            <a:off x="1051264" y="233661"/>
            <a:ext cx="10515600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Power BI </a:t>
            </a:r>
            <a:r>
              <a:rPr lang="en-GB" sz="3600" dirty="0">
                <a:solidFill>
                  <a:schemeClr val="bg1"/>
                </a:solidFill>
              </a:rPr>
              <a:t>Week 4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Publish reports to the Power BI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D105-DF79-4155-8D48-871BC788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27" y="5953125"/>
            <a:ext cx="2383530" cy="786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B44C73-FCD5-424C-BE69-F95AFFB3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25" y="1940487"/>
            <a:ext cx="9291860" cy="373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3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3.xml><?xml version="1.0" encoding="utf-8"?>
<Control xmlns="http://schemas.microsoft.com/VisualStudio/2011/storyboarding/control">
  <Id Name="System.Storyboarding.Media.StreetMap" Revision="1" Stencil="System.Storyboarding.Media" StencilVersion="0.1"/>
</Control>
</file>

<file path=customXml/item4.xml><?xml version="1.0" encoding="utf-8"?>
<Control xmlns="http://schemas.microsoft.com/VisualStudio/2011/storyboarding/control">
  <Id Name="System.Storyboarding.Media.VerticalBarChart" Revision="1" Stencil="System.Storyboarding.Media" StencilVersion="0.1"/>
</Control>
</file>

<file path=customXml/item5.xml><?xml version="1.0" encoding="utf-8"?>
<Control xmlns="http://schemas.microsoft.com/VisualStudio/2011/storyboarding/control">
  <Id Name="System.Storyboarding.Media.StreetMap" Revision="1" Stencil="System.Storyboarding.Media" StencilVersion="0.1"/>
</Control>
</file>

<file path=customXml/item6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7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8.xml><?xml version="1.0" encoding="utf-8"?>
<Control xmlns="http://schemas.microsoft.com/VisualStudio/2011/storyboarding/control">
  <Id Name="System.Storyboarding.Media.HorizontalBarChart" Revision="1" Stencil="System.Storyboarding.Media" StencilVersion="0.1"/>
</Control>
</file>

<file path=customXml/item9.xml><?xml version="1.0" encoding="utf-8"?>
<Control xmlns="http://schemas.microsoft.com/VisualStudio/2011/storyboarding/control">
  <Id Name="System.Storyboarding.Media.PieChart" Revision="1" Stencil="System.Storyboarding.Media" StencilVersion="0.1"/>
</Control>
</file>

<file path=customXml/itemProps1.xml><?xml version="1.0" encoding="utf-8"?>
<ds:datastoreItem xmlns:ds="http://schemas.openxmlformats.org/officeDocument/2006/customXml" ds:itemID="{98A158F0-F15C-44BD-833A-B2C2F74566A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5AF1474-1B4C-4246-8C65-970ACEB3296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5487826-6C3B-4955-845F-ABFD3B00AE9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8E8F6C80-E62E-43E5-AC40-1863DCF96802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201AA6D-04D9-4FA5-BEDB-1DB8E4AD5D8B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F108AAF3-B2BB-4E36-A206-07E544A84AD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0F21105-838F-4A55-B53B-0A6353593D35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2B8E3428-CB6A-4784-B969-86BC5323ABED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2D02808E-FC0E-47C7-B81D-7217C0EDFE7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5607</TotalTime>
  <Words>7609</Words>
  <Application>Microsoft Office PowerPoint</Application>
  <PresentationFormat>Widescreen</PresentationFormat>
  <Paragraphs>1055</Paragraphs>
  <Slides>168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78" baseType="lpstr">
      <vt:lpstr>Arial</vt:lpstr>
      <vt:lpstr>Calibri</vt:lpstr>
      <vt:lpstr>Calibri Light</vt:lpstr>
      <vt:lpstr>Consolas</vt:lpstr>
      <vt:lpstr>Graphik Meetup</vt:lpstr>
      <vt:lpstr>MentiText</vt:lpstr>
      <vt:lpstr>Montserrat Black</vt:lpstr>
      <vt:lpstr>Segoe UI</vt:lpstr>
      <vt:lpstr>Segoe UI Semibold</vt:lpstr>
      <vt:lpstr>Office Theme</vt:lpstr>
      <vt:lpstr>Power BI</vt:lpstr>
      <vt:lpstr>PowerPoint Presentation</vt:lpstr>
      <vt:lpstr>PowerPoint Presentation</vt:lpstr>
      <vt:lpstr>David Moss</vt:lpstr>
      <vt:lpstr>Conrad Moss : Power BI Developer</vt:lpstr>
      <vt:lpstr>Linkedin : QR Codes</vt:lpstr>
      <vt:lpstr>PowerPoint Presentation</vt:lpstr>
      <vt:lpstr>What is Power BI ?</vt:lpstr>
      <vt:lpstr>PBI Desktop, PBI Service, PBI Mobile apps</vt:lpstr>
      <vt:lpstr>PowerPoint Presentation</vt:lpstr>
      <vt:lpstr>PowerPoint Presentation</vt:lpstr>
      <vt:lpstr>Quick Survey of audience</vt:lpstr>
      <vt:lpstr>Power BI Desktop</vt:lpstr>
      <vt:lpstr>Power BI Desktop</vt:lpstr>
      <vt:lpstr>PowerPoint Presentation</vt:lpstr>
      <vt:lpstr>Lesson 1 - build your first report </vt:lpstr>
      <vt:lpstr>Publish to www.powerbi.com</vt:lpstr>
      <vt:lpstr>Workshop this eve at 21:00 – 22:00 GMT</vt:lpstr>
      <vt:lpstr>Preparation for next week</vt:lpstr>
      <vt:lpstr>Social Media : Meetup , LinkedIN, YouTube</vt:lpstr>
      <vt:lpstr>You Tube</vt:lpstr>
      <vt:lpstr>The End</vt:lpstr>
      <vt:lpstr>PowerPoint Presentation</vt:lpstr>
      <vt:lpstr>PowerPoint Presentation</vt:lpstr>
      <vt:lpstr>PowerPoint Presentation</vt:lpstr>
      <vt:lpstr>Linkedin : QR Codes</vt:lpstr>
      <vt:lpstr>PowerPoint Presentation</vt:lpstr>
      <vt:lpstr>PowerPoint Presentation</vt:lpstr>
      <vt:lpstr>PowerPoint Presentation</vt:lpstr>
      <vt:lpstr>PowerPoint Presentation</vt:lpstr>
      <vt:lpstr>What is Power BI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Media : Meetup , LinkedIN, YouTube</vt:lpstr>
      <vt:lpstr>You Tube</vt:lpstr>
      <vt:lpstr>PowerPoint Presentation</vt:lpstr>
      <vt:lpstr>The End</vt:lpstr>
      <vt:lpstr>PowerPoint Presentation</vt:lpstr>
      <vt:lpstr>PowerPoint Presentation</vt:lpstr>
      <vt:lpstr>PowerPoint Presentation</vt:lpstr>
      <vt:lpstr>Linkedin : QR Codes</vt:lpstr>
      <vt:lpstr>PowerPoint Presentation</vt:lpstr>
      <vt:lpstr>PowerPoint Presentation</vt:lpstr>
      <vt:lpstr>PowerPoint Presentation</vt:lpstr>
      <vt:lpstr>What is Power BI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Linkedin : QR Codes</vt:lpstr>
      <vt:lpstr>PowerPoint Presentation</vt:lpstr>
      <vt:lpstr>PowerPoint Presentation</vt:lpstr>
      <vt:lpstr>PowerPoint Presentation</vt:lpstr>
      <vt:lpstr>What is Power BI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Media : Meetup , LinkedIN, YouTube</vt:lpstr>
      <vt:lpstr>You Tube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Linkedin : QR Codes</vt:lpstr>
      <vt:lpstr>PowerPoint Presentation</vt:lpstr>
      <vt:lpstr>PowerPoint Presentation</vt:lpstr>
      <vt:lpstr>PowerPoint Presentation</vt:lpstr>
      <vt:lpstr>What is Power BI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Media : Meetup , LinkedIN, YouTube</vt:lpstr>
      <vt:lpstr>You Tube</vt:lpstr>
      <vt:lpstr>PowerPoint Presentation</vt:lpstr>
      <vt:lpstr>PowerPoint Presentation</vt:lpstr>
      <vt:lpstr>PowerPoint Presentation</vt:lpstr>
      <vt:lpstr>PowerPoint Presentation</vt:lpstr>
      <vt:lpstr>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 O T T A</vt:lpstr>
      <vt:lpstr>B Y T 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Moss</dc:creator>
  <cp:lastModifiedBy>David Moss</cp:lastModifiedBy>
  <cp:revision>164</cp:revision>
  <cp:lastPrinted>2021-02-14T21:22:03Z</cp:lastPrinted>
  <dcterms:created xsi:type="dcterms:W3CDTF">2021-01-10T10:54:36Z</dcterms:created>
  <dcterms:modified xsi:type="dcterms:W3CDTF">2021-02-16T22:28:53Z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